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71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6858000" cx="12192000"/>
  <p:notesSz cx="6858000" cy="9144000"/>
  <p:embeddedFontLst>
    <p:embeddedFont>
      <p:font typeface="Jost"/>
      <p:regular r:id="rId12"/>
      <p:bold r:id="rId13"/>
      <p:italic r:id="rId14"/>
      <p:boldItalic r:id="rId15"/>
    </p:embeddedFont>
    <p:embeddedFont>
      <p:font typeface="Jost SemiBold"/>
      <p:regular r:id="rId16"/>
      <p:bold r:id="rId17"/>
      <p:italic r:id="rId18"/>
      <p:boldItalic r:id="rId19"/>
    </p:embeddedFont>
    <p:embeddedFont>
      <p:font typeface="Jos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60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pos="1277">
          <p15:clr>
            <a:srgbClr val="A4A3A4"/>
          </p15:clr>
        </p15:guide>
        <p15:guide id="4" pos="4294">
          <p15:clr>
            <a:srgbClr val="A4A3A4"/>
          </p15:clr>
        </p15:guide>
        <p15:guide id="5" orient="horz" pos="754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XqeQ5wIZtrIuFnDB9ahD7M5f5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13A885-288E-497F-A435-CC29348AAB18}">
  <a:tblStyle styleId="{B713A885-288E-497F-A435-CC29348AAB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07"/>
        <p:guide pos="3861" orient="horz"/>
        <p:guide pos="1277"/>
        <p:guide pos="4294"/>
        <p:guide pos="75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20" Type="http://schemas.openxmlformats.org/officeDocument/2006/relationships/font" Target="fonts/JostMedium-regular.fntdata"/><Relationship Id="rId22" Type="http://schemas.openxmlformats.org/officeDocument/2006/relationships/font" Target="fonts/JostMedium-italic.fntdata"/><Relationship Id="rId21" Type="http://schemas.openxmlformats.org/officeDocument/2006/relationships/font" Target="fonts/JostMedium-bold.fntdata"/><Relationship Id="rId24" Type="http://customschemas.google.com/relationships/presentationmetadata" Target="metadata"/><Relationship Id="rId23" Type="http://schemas.openxmlformats.org/officeDocument/2006/relationships/font" Target="fonts/JostMedium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Jost-bold.fntdata"/><Relationship Id="rId12" Type="http://schemas.openxmlformats.org/officeDocument/2006/relationships/font" Target="fonts/Jost-regular.fntdata"/><Relationship Id="rId15" Type="http://schemas.openxmlformats.org/officeDocument/2006/relationships/font" Target="fonts/Jost-boldItalic.fntdata"/><Relationship Id="rId14" Type="http://schemas.openxmlformats.org/officeDocument/2006/relationships/font" Target="fonts/Jost-italic.fntdata"/><Relationship Id="rId17" Type="http://schemas.openxmlformats.org/officeDocument/2006/relationships/font" Target="fonts/JostSemiBold-bold.fntdata"/><Relationship Id="rId16" Type="http://schemas.openxmlformats.org/officeDocument/2006/relationships/font" Target="fonts/JostSemiBold-regular.fntdata"/><Relationship Id="rId19" Type="http://schemas.openxmlformats.org/officeDocument/2006/relationships/font" Target="fonts/JostSemiBold-boldItalic.fntdata"/><Relationship Id="rId18" Type="http://schemas.openxmlformats.org/officeDocument/2006/relationships/font" Target="fonts/Jos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1" name="Google Shape;621;p10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2" name="Google Shape;622;p10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p20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6" name="Google Shape;646;p20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4ebe81b089_1_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g24ebe81b089_1_0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0" name="Google Shape;670;g24ebe81b089_1_0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4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Relationship Id="rId6" Type="http://schemas.openxmlformats.org/officeDocument/2006/relationships/image" Target="../media/image35.png"/><Relationship Id="rId7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gif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18.png"/><Relationship Id="rId7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D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7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" name="Google Shape;17;p157"/>
          <p:cNvSpPr txBox="1"/>
          <p:nvPr>
            <p:ph idx="1" type="body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8" name="Google Shape;18;p157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  <a:defRPr b="1" sz="4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57"/>
          <p:cNvSpPr/>
          <p:nvPr/>
        </p:nvSpPr>
        <p:spPr>
          <a:xfrm rot="10800000">
            <a:off x="7408794" y="-3"/>
            <a:ext cx="4792732" cy="685800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8931" y="1915"/>
                </a:lnTo>
                <a:lnTo>
                  <a:pt x="1893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32;p10" id="20" name="Google Shape;20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9789" y="3027889"/>
            <a:ext cx="3025793" cy="737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7;p21" id="21" name="Google Shape;21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5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+ картинка (белый) D" showMasterSp="0">
  <p:cSld name="текст + картинка (белый) 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5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6" name="Google Shape;76;p165"/>
          <p:cNvSpPr/>
          <p:nvPr/>
        </p:nvSpPr>
        <p:spPr>
          <a:xfrm flipH="1" rot="10800000">
            <a:off x="-61469" y="-3"/>
            <a:ext cx="8065647" cy="685800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88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57" y="21600"/>
                </a:lnTo>
                <a:cubicBezTo>
                  <a:pt x="38" y="14400"/>
                  <a:pt x="19" y="720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07;p21" id="77" name="Google Shape;77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5"/>
          <p:cNvSpPr txBox="1"/>
          <p:nvPr>
            <p:ph type="title"/>
          </p:nvPr>
        </p:nvSpPr>
        <p:spPr>
          <a:xfrm>
            <a:off x="587375" y="457200"/>
            <a:ext cx="67597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79" name="Google Shape;79;p165"/>
          <p:cNvSpPr txBox="1"/>
          <p:nvPr>
            <p:ph idx="1" type="body"/>
          </p:nvPr>
        </p:nvSpPr>
        <p:spPr>
          <a:xfrm>
            <a:off x="587376" y="1809749"/>
            <a:ext cx="6759724" cy="44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80" name="Google Shape;80;p165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екст + картинка (белый) D" showMasterSp="0">
  <p:cSld name="1_текст + картинка (белый) 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6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3" name="Google Shape;83;p166"/>
          <p:cNvSpPr/>
          <p:nvPr/>
        </p:nvSpPr>
        <p:spPr>
          <a:xfrm flipH="1" rot="10800000">
            <a:off x="-61469" y="-3"/>
            <a:ext cx="8065647" cy="685800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88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57" y="21600"/>
                </a:lnTo>
                <a:cubicBezTo>
                  <a:pt x="38" y="14400"/>
                  <a:pt x="19" y="720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07;p21" id="84" name="Google Shape;84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иаграмма" showMasterSp="0">
  <p:cSld name="Диаграмма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7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8" name="Google Shape;88;p167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89" name="Google Shape;89;p167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64;p16" id="90" name="Google Shape;90;p1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7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92" name="Google Shape;92;p16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манда проекта" showMasterSp="0">
  <p:cSld name="команда проекта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8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5" name="Google Shape;95;p168"/>
          <p:cNvSpPr txBox="1"/>
          <p:nvPr>
            <p:ph type="title"/>
          </p:nvPr>
        </p:nvSpPr>
        <p:spPr>
          <a:xfrm>
            <a:off x="513074" y="457200"/>
            <a:ext cx="3041652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64;p16" id="96" name="Google Shape;96;p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8"/>
          <p:cNvSpPr/>
          <p:nvPr>
            <p:ph idx="2" type="pic"/>
          </p:nvPr>
        </p:nvSpPr>
        <p:spPr>
          <a:xfrm>
            <a:off x="4379914" y="871087"/>
            <a:ext cx="1761004" cy="2969394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68"/>
          <p:cNvSpPr/>
          <p:nvPr>
            <p:ph idx="3" type="pic"/>
          </p:nvPr>
        </p:nvSpPr>
        <p:spPr>
          <a:xfrm>
            <a:off x="6350306" y="871085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68"/>
          <p:cNvSpPr/>
          <p:nvPr>
            <p:ph idx="4" type="pic"/>
          </p:nvPr>
        </p:nvSpPr>
        <p:spPr>
          <a:xfrm>
            <a:off x="8319685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68"/>
          <p:cNvSpPr/>
          <p:nvPr>
            <p:ph idx="5" type="pic"/>
          </p:nvPr>
        </p:nvSpPr>
        <p:spPr>
          <a:xfrm>
            <a:off x="10289068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68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1" showMasterSp="0">
  <p:cSld name="аудитория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9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4" name="Google Shape;104;p169"/>
          <p:cNvSpPr txBox="1"/>
          <p:nvPr>
            <p:ph type="title"/>
          </p:nvPr>
        </p:nvSpPr>
        <p:spPr>
          <a:xfrm>
            <a:off x="513074" y="457200"/>
            <a:ext cx="3041652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64;p16" id="105" name="Google Shape;105;p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9"/>
          <p:cNvSpPr/>
          <p:nvPr>
            <p:ph idx="2" type="pic"/>
          </p:nvPr>
        </p:nvSpPr>
        <p:spPr>
          <a:xfrm>
            <a:off x="4649422" y="457201"/>
            <a:ext cx="2184520" cy="2223574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69"/>
          <p:cNvSpPr/>
          <p:nvPr>
            <p:ph idx="3" type="pic"/>
          </p:nvPr>
        </p:nvSpPr>
        <p:spPr>
          <a:xfrm>
            <a:off x="7063757" y="457200"/>
            <a:ext cx="2184522" cy="2223573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69"/>
          <p:cNvSpPr/>
          <p:nvPr>
            <p:ph idx="4" type="pic"/>
          </p:nvPr>
        </p:nvSpPr>
        <p:spPr>
          <a:xfrm>
            <a:off x="9478095" y="457200"/>
            <a:ext cx="2184521" cy="2223573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69"/>
          <p:cNvSpPr/>
          <p:nvPr>
            <p:ph idx="5" type="pic"/>
          </p:nvPr>
        </p:nvSpPr>
        <p:spPr>
          <a:xfrm>
            <a:off x="4649422" y="3699309"/>
            <a:ext cx="2184520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9"/>
          <p:cNvSpPr/>
          <p:nvPr>
            <p:ph idx="6" type="pic"/>
          </p:nvPr>
        </p:nvSpPr>
        <p:spPr>
          <a:xfrm>
            <a:off x="7063757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69"/>
          <p:cNvSpPr/>
          <p:nvPr>
            <p:ph idx="7" type="pic"/>
          </p:nvPr>
        </p:nvSpPr>
        <p:spPr>
          <a:xfrm>
            <a:off x="9478095" y="3699309"/>
            <a:ext cx="2184521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6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2" showMasterSp="0">
  <p:cSld name="аудитория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0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5" name="Google Shape;115;p170"/>
          <p:cNvSpPr txBox="1"/>
          <p:nvPr>
            <p:ph type="title"/>
          </p:nvPr>
        </p:nvSpPr>
        <p:spPr>
          <a:xfrm>
            <a:off x="513074" y="457200"/>
            <a:ext cx="3041652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64;p16" id="116" name="Google Shape;116;p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0"/>
          <p:cNvSpPr/>
          <p:nvPr>
            <p:ph idx="2" type="pic"/>
          </p:nvPr>
        </p:nvSpPr>
        <p:spPr>
          <a:xfrm>
            <a:off x="5157034" y="1161996"/>
            <a:ext cx="4246794" cy="4322718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70"/>
          <p:cNvSpPr/>
          <p:nvPr>
            <p:ph idx="3" type="pic"/>
          </p:nvPr>
        </p:nvSpPr>
        <p:spPr>
          <a:xfrm>
            <a:off x="9512410" y="1167295"/>
            <a:ext cx="1186079" cy="2156063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70"/>
          <p:cNvSpPr/>
          <p:nvPr>
            <p:ph idx="4" type="pic"/>
          </p:nvPr>
        </p:nvSpPr>
        <p:spPr>
          <a:xfrm>
            <a:off x="9512410" y="3429000"/>
            <a:ext cx="2012452" cy="2048426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7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 3" showMasterSp="0">
  <p:cSld name="аудитория 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1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23" name="Google Shape;123;p171"/>
          <p:cNvSpPr txBox="1"/>
          <p:nvPr>
            <p:ph type="title"/>
          </p:nvPr>
        </p:nvSpPr>
        <p:spPr>
          <a:xfrm>
            <a:off x="513074" y="457200"/>
            <a:ext cx="3041652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64;p16" id="124" name="Google Shape;124;p1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1"/>
          <p:cNvSpPr/>
          <p:nvPr>
            <p:ph idx="2" type="pic"/>
          </p:nvPr>
        </p:nvSpPr>
        <p:spPr>
          <a:xfrm>
            <a:off x="4649420" y="457201"/>
            <a:ext cx="2184522" cy="2223574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71"/>
          <p:cNvSpPr/>
          <p:nvPr>
            <p:ph idx="3" type="pic"/>
          </p:nvPr>
        </p:nvSpPr>
        <p:spPr>
          <a:xfrm>
            <a:off x="7063757" y="457198"/>
            <a:ext cx="2184522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71"/>
          <p:cNvSpPr/>
          <p:nvPr>
            <p:ph idx="4" type="pic"/>
          </p:nvPr>
        </p:nvSpPr>
        <p:spPr>
          <a:xfrm>
            <a:off x="9478095" y="457198"/>
            <a:ext cx="2184521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71"/>
          <p:cNvSpPr/>
          <p:nvPr>
            <p:ph idx="5" type="pic"/>
          </p:nvPr>
        </p:nvSpPr>
        <p:spPr>
          <a:xfrm>
            <a:off x="4649420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171"/>
          <p:cNvSpPr/>
          <p:nvPr>
            <p:ph idx="6" type="pic"/>
          </p:nvPr>
        </p:nvSpPr>
        <p:spPr>
          <a:xfrm>
            <a:off x="7063757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71"/>
          <p:cNvSpPr/>
          <p:nvPr>
            <p:ph idx="7" type="pic"/>
          </p:nvPr>
        </p:nvSpPr>
        <p:spPr>
          <a:xfrm>
            <a:off x="9478095" y="3699309"/>
            <a:ext cx="2184521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17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дитория 4" showMasterSp="0">
  <p:cSld name="адитория 4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2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4" name="Google Shape;134;p172"/>
          <p:cNvSpPr txBox="1"/>
          <p:nvPr>
            <p:ph type="title"/>
          </p:nvPr>
        </p:nvSpPr>
        <p:spPr>
          <a:xfrm>
            <a:off x="513074" y="457200"/>
            <a:ext cx="3041652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64;p16" id="135" name="Google Shape;135;p1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2"/>
          <p:cNvSpPr/>
          <p:nvPr>
            <p:ph idx="2" type="pic"/>
          </p:nvPr>
        </p:nvSpPr>
        <p:spPr>
          <a:xfrm>
            <a:off x="5534945" y="1025090"/>
            <a:ext cx="3900683" cy="3970424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72"/>
          <p:cNvSpPr/>
          <p:nvPr>
            <p:ph idx="3" type="pic"/>
          </p:nvPr>
        </p:nvSpPr>
        <p:spPr>
          <a:xfrm>
            <a:off x="7485287" y="3241405"/>
            <a:ext cx="2178185" cy="2217125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72"/>
          <p:cNvSpPr/>
          <p:nvPr>
            <p:ph idx="4" type="pic"/>
          </p:nvPr>
        </p:nvSpPr>
        <p:spPr>
          <a:xfrm>
            <a:off x="9150836" y="2983826"/>
            <a:ext cx="1565139" cy="1593121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7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иаграмма_белый" showMasterSp="0">
  <p:cSld name="Диаграмма_белый">
    <p:bg>
      <p:bgPr>
        <a:solidFill>
          <a:srgbClr val="171717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3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2" name="Google Shape;142;p173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43" name="Google Shape;143;p173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71;p17" id="144" name="Google Shape;144;p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3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46" name="Google Shape;146;p17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диаграммы" showMasterSp="0">
  <p:cSld name="2 диаграммы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4"/>
          <p:cNvSpPr txBox="1"/>
          <p:nvPr>
            <p:ph idx="1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49" name="Google Shape;149;p174"/>
          <p:cNvSpPr txBox="1"/>
          <p:nvPr>
            <p:ph idx="2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50" name="Google Shape;150;p174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1" name="Google Shape;151;p174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52" name="Google Shape;152;p174"/>
          <p:cNvSpPr txBox="1"/>
          <p:nvPr>
            <p:ph idx="3" type="body"/>
          </p:nvPr>
        </p:nvSpPr>
        <p:spPr>
          <a:xfrm>
            <a:off x="587373" y="2997200"/>
            <a:ext cx="3041658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153" name="Google Shape;153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4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мидж" showMasterSp="0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3;p6" id="24" name="Google Shape;2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7;p21" id="25" name="Google Shape;25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5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объекта" showMasterSp="0">
  <p:cSld name="4 объекта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5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7" name="Google Shape;157;p175"/>
          <p:cNvSpPr txBox="1"/>
          <p:nvPr>
            <p:ph idx="1" type="body"/>
          </p:nvPr>
        </p:nvSpPr>
        <p:spPr>
          <a:xfrm>
            <a:off x="4791075" y="388380"/>
            <a:ext cx="3105150" cy="2926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58" name="Google Shape;158;p175"/>
          <p:cNvSpPr txBox="1"/>
          <p:nvPr>
            <p:ph idx="2" type="body"/>
          </p:nvPr>
        </p:nvSpPr>
        <p:spPr>
          <a:xfrm>
            <a:off x="8108950" y="388379"/>
            <a:ext cx="3105150" cy="292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59" name="Google Shape;159;p175"/>
          <p:cNvSpPr txBox="1"/>
          <p:nvPr>
            <p:ph idx="3" type="body"/>
          </p:nvPr>
        </p:nvSpPr>
        <p:spPr>
          <a:xfrm>
            <a:off x="4791075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60" name="Google Shape;160;p175"/>
          <p:cNvSpPr txBox="1"/>
          <p:nvPr>
            <p:ph idx="4" type="body"/>
          </p:nvPr>
        </p:nvSpPr>
        <p:spPr>
          <a:xfrm>
            <a:off x="8108950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61" name="Google Shape;161;p175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62" name="Google Shape;162;p175"/>
          <p:cNvSpPr txBox="1"/>
          <p:nvPr>
            <p:ph idx="5" type="body"/>
          </p:nvPr>
        </p:nvSpPr>
        <p:spPr>
          <a:xfrm>
            <a:off x="587373" y="2997200"/>
            <a:ext cx="3041658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89;p19" id="163" name="Google Shape;16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5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объектов" showMasterSp="0">
  <p:cSld name="9 объектов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6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7" name="Google Shape;167;p176"/>
          <p:cNvSpPr txBox="1"/>
          <p:nvPr>
            <p:ph idx="1" type="body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68" name="Google Shape;168;p176"/>
          <p:cNvSpPr txBox="1"/>
          <p:nvPr>
            <p:ph idx="2" type="body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69" name="Google Shape;169;p176"/>
          <p:cNvSpPr txBox="1"/>
          <p:nvPr>
            <p:ph idx="3" type="body"/>
          </p:nvPr>
        </p:nvSpPr>
        <p:spPr>
          <a:xfrm>
            <a:off x="4838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0" name="Google Shape;170;p176"/>
          <p:cNvSpPr txBox="1"/>
          <p:nvPr>
            <p:ph idx="4" type="body"/>
          </p:nvPr>
        </p:nvSpPr>
        <p:spPr>
          <a:xfrm>
            <a:off x="70612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1" name="Google Shape;171;p176"/>
          <p:cNvSpPr txBox="1"/>
          <p:nvPr>
            <p:ph idx="5" type="body"/>
          </p:nvPr>
        </p:nvSpPr>
        <p:spPr>
          <a:xfrm>
            <a:off x="4838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2" name="Google Shape;172;p176"/>
          <p:cNvSpPr txBox="1"/>
          <p:nvPr>
            <p:ph idx="6" type="body"/>
          </p:nvPr>
        </p:nvSpPr>
        <p:spPr>
          <a:xfrm>
            <a:off x="70612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3" name="Google Shape;173;p176"/>
          <p:cNvSpPr txBox="1"/>
          <p:nvPr>
            <p:ph idx="7" type="body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4" name="Google Shape;174;p176"/>
          <p:cNvSpPr txBox="1"/>
          <p:nvPr>
            <p:ph idx="8" type="body"/>
          </p:nvPr>
        </p:nvSpPr>
        <p:spPr>
          <a:xfrm>
            <a:off x="9283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5" name="Google Shape;175;p176"/>
          <p:cNvSpPr txBox="1"/>
          <p:nvPr>
            <p:ph idx="9" type="body"/>
          </p:nvPr>
        </p:nvSpPr>
        <p:spPr>
          <a:xfrm>
            <a:off x="9283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6" name="Google Shape;176;p176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77" name="Google Shape;177;p176"/>
          <p:cNvSpPr txBox="1"/>
          <p:nvPr>
            <p:ph idx="13" type="body"/>
          </p:nvPr>
        </p:nvSpPr>
        <p:spPr>
          <a:xfrm>
            <a:off x="587373" y="2997200"/>
            <a:ext cx="3041658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3;p20" id="178" name="Google Shape;178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нтакты_1" showMasterSp="0">
  <p:cSld name="Контакты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7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2" name="Google Shape;182;p177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83" name="Google Shape;183;p177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184" name="Google Shape;184;p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нтакты_2" showMasterSp="0">
  <p:cSld name="Контакты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8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8" name="Google Shape;188;p178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89" name="Google Shape;189;p178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190" name="Google Shape;190;p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8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_2_белый" showMasterSp="0">
  <p:cSld name="Раздел_2_бел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50;p25" id="194" name="Google Shape;194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51" y="-21220"/>
            <a:ext cx="12267449" cy="690044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9"/>
          <p:cNvSpPr txBox="1"/>
          <p:nvPr>
            <p:ph idx="1" type="body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Jost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Jost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Jost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Jost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Jost"/>
              <a:buNone/>
              <a:defRPr sz="2400"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96" name="Google Shape;196;p179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800"/>
              <a:buFont typeface="Jost"/>
              <a:buNone/>
              <a:defRPr b="1"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197" name="Google Shape;197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аздел_2_белый" showMasterSp="0">
  <p:cSld name="1_Раздел_2_белый">
    <p:bg>
      <p:bgPr>
        <a:solidFill>
          <a:srgbClr val="1E263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07;p21" id="201" name="Google Shape;201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7" id="202" name="Google Shape;202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44071">
            <a:off x="7224500" y="-145157"/>
            <a:ext cx="3026203" cy="3026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8" id="203" name="Google Shape;203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86412">
            <a:off x="9219455" y="3874172"/>
            <a:ext cx="3026202" cy="3026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0;p25" id="204" name="Google Shape;204;p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66251" y="-21220"/>
            <a:ext cx="12267449" cy="690044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 showMasterSp="0">
  <p:cSld name="8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4;p26" id="207" name="Google Shape;207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51" y="0"/>
            <a:ext cx="12267449" cy="69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1"/>
          <p:cNvSpPr txBox="1"/>
          <p:nvPr>
            <p:ph type="title"/>
          </p:nvPr>
        </p:nvSpPr>
        <p:spPr>
          <a:xfrm>
            <a:off x="587375" y="457200"/>
            <a:ext cx="67597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09" name="Google Shape;209;p181"/>
          <p:cNvSpPr txBox="1"/>
          <p:nvPr>
            <p:ph idx="1" type="body"/>
          </p:nvPr>
        </p:nvSpPr>
        <p:spPr>
          <a:xfrm>
            <a:off x="587376" y="1809749"/>
            <a:ext cx="6759724" cy="44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10" name="Google Shape;210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8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 showMasterSp="0">
  <p:cSld name="9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2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59;p27" id="214" name="Google Shape;214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51" y="0"/>
            <a:ext cx="12267449" cy="69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82"/>
          <p:cNvSpPr txBox="1"/>
          <p:nvPr>
            <p:ph type="title"/>
          </p:nvPr>
        </p:nvSpPr>
        <p:spPr>
          <a:xfrm>
            <a:off x="587375" y="457200"/>
            <a:ext cx="67597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Jost"/>
              <a:buNone/>
              <a:defRPr>
                <a:solidFill>
                  <a:srgbClr val="11111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16" name="Google Shape;216;p182"/>
          <p:cNvSpPr txBox="1"/>
          <p:nvPr>
            <p:ph idx="1" type="body"/>
          </p:nvPr>
        </p:nvSpPr>
        <p:spPr>
          <a:xfrm>
            <a:off x="587376" y="1809749"/>
            <a:ext cx="6759724" cy="44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17" name="Google Shape;217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8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иаграмма_D" showMasterSp="0">
  <p:cSld name="Диаграмма_D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3;p28" id="220" name="Google Shape;220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3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22" name="Google Shape;222;p183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23" name="Google Shape;223;p183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24" name="Google Shape;224;p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манда проекта_D" showMasterSp="0">
  <p:cSld name="команда проекта_D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3;p28" id="227" name="Google Shape;227;p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84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229" name="Google Shape;229;p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4"/>
          <p:cNvSpPr/>
          <p:nvPr>
            <p:ph idx="2" type="pic"/>
          </p:nvPr>
        </p:nvSpPr>
        <p:spPr>
          <a:xfrm>
            <a:off x="4379914" y="871087"/>
            <a:ext cx="1761004" cy="2969394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184"/>
          <p:cNvSpPr/>
          <p:nvPr>
            <p:ph idx="3" type="pic"/>
          </p:nvPr>
        </p:nvSpPr>
        <p:spPr>
          <a:xfrm>
            <a:off x="6350306" y="871085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184"/>
          <p:cNvSpPr/>
          <p:nvPr>
            <p:ph idx="4" type="pic"/>
          </p:nvPr>
        </p:nvSpPr>
        <p:spPr>
          <a:xfrm>
            <a:off x="8319685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184"/>
          <p:cNvSpPr/>
          <p:nvPr>
            <p:ph idx="5" type="pic"/>
          </p:nvPr>
        </p:nvSpPr>
        <p:spPr>
          <a:xfrm>
            <a:off x="10289068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184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Оглавление" showMasterSp="0">
  <p:cSld name="4_Оглавление">
    <p:bg>
      <p:bgPr>
        <a:solidFill>
          <a:srgbClr val="1E263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исунок 1" id="28" name="Google Shape;28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144071">
            <a:off x="7224500" y="-145157"/>
            <a:ext cx="3026203" cy="302620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58"/>
          <p:cNvSpPr/>
          <p:nvPr/>
        </p:nvSpPr>
        <p:spPr>
          <a:xfrm>
            <a:off x="-215933" y="-2"/>
            <a:ext cx="8406040" cy="6875589"/>
          </a:xfrm>
          <a:custGeom>
            <a:rect b="b" l="l" r="r" t="t"/>
            <a:pathLst>
              <a:path extrusionOk="0" h="21600" w="21600">
                <a:moveTo>
                  <a:pt x="0" y="28"/>
                </a:moveTo>
                <a:lnTo>
                  <a:pt x="19657" y="0"/>
                </a:lnTo>
                <a:lnTo>
                  <a:pt x="21148" y="1934"/>
                </a:lnTo>
                <a:cubicBezTo>
                  <a:pt x="21147" y="5267"/>
                  <a:pt x="21145" y="8600"/>
                  <a:pt x="21143" y="11932"/>
                </a:cubicBezTo>
                <a:lnTo>
                  <a:pt x="19539" y="13949"/>
                </a:lnTo>
                <a:lnTo>
                  <a:pt x="21600" y="21600"/>
                </a:lnTo>
                <a:lnTo>
                  <a:pt x="0" y="21572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" name="Google Shape;30;p158"/>
          <p:cNvSpPr txBox="1"/>
          <p:nvPr>
            <p:ph idx="1" type="body"/>
          </p:nvPr>
        </p:nvSpPr>
        <p:spPr>
          <a:xfrm>
            <a:off x="499454" y="3765267"/>
            <a:ext cx="6324133" cy="28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31" name="Google Shape;31;p158"/>
          <p:cNvSpPr txBox="1"/>
          <p:nvPr>
            <p:ph type="title"/>
          </p:nvPr>
        </p:nvSpPr>
        <p:spPr>
          <a:xfrm>
            <a:off x="499454" y="2682875"/>
            <a:ext cx="7338260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Jost"/>
              <a:buNone/>
              <a:defRPr b="1" sz="4800">
                <a:solidFill>
                  <a:srgbClr val="11111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2" name="Google Shape;32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8" id="33" name="Google Shape;33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86412">
            <a:off x="9219455" y="3874172"/>
            <a:ext cx="3026202" cy="3026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58"/>
          <p:cNvSpPr txBox="1"/>
          <p:nvPr>
            <p:ph idx="12" type="sldNum"/>
          </p:nvPr>
        </p:nvSpPr>
        <p:spPr>
          <a:xfrm>
            <a:off x="8463949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2_D" showMasterSp="0">
  <p:cSld name="аудитория2_D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3;p28" id="236" name="Google Shape;236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85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238" name="Google Shape;238;p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85"/>
          <p:cNvSpPr/>
          <p:nvPr>
            <p:ph idx="2" type="pic"/>
          </p:nvPr>
        </p:nvSpPr>
        <p:spPr>
          <a:xfrm>
            <a:off x="5157034" y="1161996"/>
            <a:ext cx="4246794" cy="4322718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185"/>
          <p:cNvSpPr/>
          <p:nvPr>
            <p:ph idx="3" type="pic"/>
          </p:nvPr>
        </p:nvSpPr>
        <p:spPr>
          <a:xfrm>
            <a:off x="9512410" y="1167295"/>
            <a:ext cx="1186079" cy="2156063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185"/>
          <p:cNvSpPr/>
          <p:nvPr>
            <p:ph idx="4" type="pic"/>
          </p:nvPr>
        </p:nvSpPr>
        <p:spPr>
          <a:xfrm>
            <a:off x="9512410" y="3429000"/>
            <a:ext cx="2012452" cy="2048426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185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3_D" showMasterSp="0">
  <p:cSld name="аудитория3_D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3;p28" id="244" name="Google Shape;244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86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246" name="Google Shape;246;p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86"/>
          <p:cNvSpPr/>
          <p:nvPr>
            <p:ph idx="2" type="pic"/>
          </p:nvPr>
        </p:nvSpPr>
        <p:spPr>
          <a:xfrm>
            <a:off x="4649420" y="457201"/>
            <a:ext cx="2184522" cy="2223574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186"/>
          <p:cNvSpPr/>
          <p:nvPr>
            <p:ph idx="3" type="pic"/>
          </p:nvPr>
        </p:nvSpPr>
        <p:spPr>
          <a:xfrm>
            <a:off x="7063757" y="457198"/>
            <a:ext cx="2184522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186"/>
          <p:cNvSpPr/>
          <p:nvPr>
            <p:ph idx="4" type="pic"/>
          </p:nvPr>
        </p:nvSpPr>
        <p:spPr>
          <a:xfrm>
            <a:off x="9478095" y="457198"/>
            <a:ext cx="2184521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186"/>
          <p:cNvSpPr/>
          <p:nvPr>
            <p:ph idx="5" type="pic"/>
          </p:nvPr>
        </p:nvSpPr>
        <p:spPr>
          <a:xfrm>
            <a:off x="4649420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186"/>
          <p:cNvSpPr/>
          <p:nvPr>
            <p:ph idx="6" type="pic"/>
          </p:nvPr>
        </p:nvSpPr>
        <p:spPr>
          <a:xfrm>
            <a:off x="7063757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186"/>
          <p:cNvSpPr/>
          <p:nvPr>
            <p:ph idx="7" type="pic"/>
          </p:nvPr>
        </p:nvSpPr>
        <p:spPr>
          <a:xfrm>
            <a:off x="9478095" y="3699309"/>
            <a:ext cx="2184521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18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4_D" showMasterSp="0">
  <p:cSld name="аудитория4_D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3;p28" id="255" name="Google Shape;255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7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257" name="Google Shape;257;p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87"/>
          <p:cNvSpPr/>
          <p:nvPr>
            <p:ph idx="2" type="pic"/>
          </p:nvPr>
        </p:nvSpPr>
        <p:spPr>
          <a:xfrm>
            <a:off x="5534945" y="1025090"/>
            <a:ext cx="3900683" cy="3970424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187"/>
          <p:cNvSpPr/>
          <p:nvPr>
            <p:ph idx="3" type="pic"/>
          </p:nvPr>
        </p:nvSpPr>
        <p:spPr>
          <a:xfrm>
            <a:off x="7485287" y="3241405"/>
            <a:ext cx="2178185" cy="2217125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187"/>
          <p:cNvSpPr/>
          <p:nvPr>
            <p:ph idx="4" type="pic"/>
          </p:nvPr>
        </p:nvSpPr>
        <p:spPr>
          <a:xfrm>
            <a:off x="9150836" y="2983826"/>
            <a:ext cx="1565139" cy="1593121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18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Диаграмма_D" showMasterSp="0">
  <p:cSld name="1_Диаграмма_D">
    <p:bg>
      <p:bgPr>
        <a:solidFill>
          <a:srgbClr val="12111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9;p29" id="263" name="Google Shape;26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8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Jost"/>
              <a:buNone/>
              <a:defRPr>
                <a:solidFill>
                  <a:srgbClr val="11111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65" name="Google Shape;265;p188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66" name="Google Shape;266;p188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67" name="Google Shape;267;p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8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 showMasterSp="0">
  <p:cSld name="6_Title Slid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83;p31" id="270" name="Google Shape;270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9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72" name="Google Shape;272;p189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73" name="Google Shape;273;p189"/>
          <p:cNvSpPr txBox="1"/>
          <p:nvPr>
            <p:ph idx="2" type="body"/>
          </p:nvPr>
        </p:nvSpPr>
        <p:spPr>
          <a:xfrm>
            <a:off x="4791075" y="388379"/>
            <a:ext cx="3105150" cy="292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74" name="Google Shape;274;p189"/>
          <p:cNvSpPr txBox="1"/>
          <p:nvPr>
            <p:ph idx="3" type="body"/>
          </p:nvPr>
        </p:nvSpPr>
        <p:spPr>
          <a:xfrm>
            <a:off x="8108950" y="388379"/>
            <a:ext cx="3105150" cy="292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75" name="Google Shape;275;p189"/>
          <p:cNvSpPr txBox="1"/>
          <p:nvPr>
            <p:ph idx="4" type="body"/>
          </p:nvPr>
        </p:nvSpPr>
        <p:spPr>
          <a:xfrm>
            <a:off x="4791075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76" name="Google Shape;276;p189"/>
          <p:cNvSpPr txBox="1"/>
          <p:nvPr>
            <p:ph idx="5" type="body"/>
          </p:nvPr>
        </p:nvSpPr>
        <p:spPr>
          <a:xfrm>
            <a:off x="8108950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77" name="Google Shape;277;p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8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 showMasterSp="0">
  <p:cSld name="7_Title Slide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91;p32" id="280" name="Google Shape;280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90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82" name="Google Shape;282;p190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3" name="Google Shape;283;p190"/>
          <p:cNvSpPr txBox="1"/>
          <p:nvPr>
            <p:ph idx="2" type="body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4" name="Google Shape;284;p190"/>
          <p:cNvSpPr txBox="1"/>
          <p:nvPr>
            <p:ph idx="3" type="body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5" name="Google Shape;285;p190"/>
          <p:cNvSpPr txBox="1"/>
          <p:nvPr>
            <p:ph idx="4" type="body"/>
          </p:nvPr>
        </p:nvSpPr>
        <p:spPr>
          <a:xfrm>
            <a:off x="4838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6" name="Google Shape;286;p190"/>
          <p:cNvSpPr txBox="1"/>
          <p:nvPr>
            <p:ph idx="5" type="body"/>
          </p:nvPr>
        </p:nvSpPr>
        <p:spPr>
          <a:xfrm>
            <a:off x="70612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7" name="Google Shape;287;p190"/>
          <p:cNvSpPr txBox="1"/>
          <p:nvPr>
            <p:ph idx="6" type="body"/>
          </p:nvPr>
        </p:nvSpPr>
        <p:spPr>
          <a:xfrm>
            <a:off x="4838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8" name="Google Shape;288;p190"/>
          <p:cNvSpPr txBox="1"/>
          <p:nvPr>
            <p:ph idx="7" type="body"/>
          </p:nvPr>
        </p:nvSpPr>
        <p:spPr>
          <a:xfrm>
            <a:off x="70612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9" name="Google Shape;289;p190"/>
          <p:cNvSpPr txBox="1"/>
          <p:nvPr>
            <p:ph idx="8" type="body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90" name="Google Shape;290;p190"/>
          <p:cNvSpPr txBox="1"/>
          <p:nvPr>
            <p:ph idx="9" type="body"/>
          </p:nvPr>
        </p:nvSpPr>
        <p:spPr>
          <a:xfrm>
            <a:off x="9283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91" name="Google Shape;291;p190"/>
          <p:cNvSpPr txBox="1"/>
          <p:nvPr>
            <p:ph idx="13" type="body"/>
          </p:nvPr>
        </p:nvSpPr>
        <p:spPr>
          <a:xfrm>
            <a:off x="9283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92" name="Google Shape;292;p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9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 showMasterSp="0">
  <p:cSld name="10_Title Slid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04;p33" id="295" name="Google Shape;29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91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97" name="Google Shape;297;p191"/>
          <p:cNvSpPr/>
          <p:nvPr/>
        </p:nvSpPr>
        <p:spPr>
          <a:xfrm>
            <a:off x="3928" y="4995726"/>
            <a:ext cx="3588169" cy="1006411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8" name="Google Shape;298;p191"/>
          <p:cNvSpPr/>
          <p:nvPr/>
        </p:nvSpPr>
        <p:spPr>
          <a:xfrm>
            <a:off x="-1273" y="3922702"/>
            <a:ext cx="3567304" cy="109465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9" name="Google Shape;299;p191"/>
          <p:cNvSpPr/>
          <p:nvPr/>
        </p:nvSpPr>
        <p:spPr>
          <a:xfrm>
            <a:off x="1" y="2874615"/>
            <a:ext cx="3566026" cy="1076467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0" name="Google Shape;300;p191"/>
          <p:cNvSpPr/>
          <p:nvPr/>
        </p:nvSpPr>
        <p:spPr>
          <a:xfrm>
            <a:off x="-12950" y="1844766"/>
            <a:ext cx="4076390" cy="1033177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1" name="Google Shape;301;p191"/>
          <p:cNvSpPr/>
          <p:nvPr/>
        </p:nvSpPr>
        <p:spPr>
          <a:xfrm>
            <a:off x="2100950" y="5084121"/>
            <a:ext cx="2905711" cy="1075286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CE6254"/>
          </a:solidFill>
          <a:ln>
            <a:noFill/>
          </a:ln>
          <a:effectLst>
            <a:outerShdw blurRad="355600" rotWithShape="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2" name="Google Shape;302;p191"/>
          <p:cNvSpPr/>
          <p:nvPr/>
        </p:nvSpPr>
        <p:spPr>
          <a:xfrm>
            <a:off x="2095130" y="5084122"/>
            <a:ext cx="2905717" cy="336030"/>
          </a:xfrm>
          <a:prstGeom prst="ellipse">
            <a:avLst/>
          </a:prstGeom>
          <a:solidFill>
            <a:srgbClr val="A33D2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3" name="Google Shape;303;p191"/>
          <p:cNvSpPr/>
          <p:nvPr/>
        </p:nvSpPr>
        <p:spPr>
          <a:xfrm>
            <a:off x="1745287" y="4059108"/>
            <a:ext cx="3608128" cy="1122987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EDA83F"/>
          </a:solidFill>
          <a:ln>
            <a:noFill/>
          </a:ln>
          <a:effectLst>
            <a:outerShdw blurRad="406400" rotWithShape="0" dist="38100">
              <a:srgbClr val="000000">
                <a:alpha val="6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4" name="Google Shape;304;p191"/>
          <p:cNvSpPr/>
          <p:nvPr/>
        </p:nvSpPr>
        <p:spPr>
          <a:xfrm>
            <a:off x="1745287" y="4059108"/>
            <a:ext cx="3608132" cy="354991"/>
          </a:xfrm>
          <a:prstGeom prst="ellipse">
            <a:avLst/>
          </a:prstGeom>
          <a:solidFill>
            <a:srgbClr val="AC6D1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5" name="Google Shape;305;p191"/>
          <p:cNvSpPr txBox="1"/>
          <p:nvPr/>
        </p:nvSpPr>
        <p:spPr>
          <a:xfrm>
            <a:off x="27476" y="1868003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ПОТЕНЦИАЛЬНЫЙ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91"/>
          <p:cNvSpPr txBox="1"/>
          <p:nvPr/>
        </p:nvSpPr>
        <p:spPr>
          <a:xfrm>
            <a:off x="44450" y="2960815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СУЩЕСТВУЮЩИЙ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91"/>
          <p:cNvSpPr txBox="1"/>
          <p:nvPr/>
        </p:nvSpPr>
        <p:spPr>
          <a:xfrm>
            <a:off x="58796" y="4013136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ТЁПЛЫЙ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1"/>
          <p:cNvSpPr txBox="1"/>
          <p:nvPr/>
        </p:nvSpPr>
        <p:spPr>
          <a:xfrm>
            <a:off x="84117" y="5079405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ГОРЯЧИЙ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91"/>
          <p:cNvSpPr/>
          <p:nvPr/>
        </p:nvSpPr>
        <p:spPr>
          <a:xfrm>
            <a:off x="5452283" y="89230"/>
            <a:ext cx="4104210" cy="17731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045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555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0" name="Google Shape;310;p191"/>
          <p:cNvSpPr/>
          <p:nvPr/>
        </p:nvSpPr>
        <p:spPr>
          <a:xfrm>
            <a:off x="7323904" y="1669062"/>
            <a:ext cx="4185704" cy="169880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39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461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1" name="Google Shape;311;p191"/>
          <p:cNvSpPr/>
          <p:nvPr/>
        </p:nvSpPr>
        <p:spPr>
          <a:xfrm>
            <a:off x="5452281" y="93604"/>
            <a:ext cx="158081" cy="687249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2" name="Google Shape;312;p191"/>
          <p:cNvSpPr/>
          <p:nvPr/>
        </p:nvSpPr>
        <p:spPr>
          <a:xfrm>
            <a:off x="7321015" y="1657405"/>
            <a:ext cx="173694" cy="714915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222;p33" id="313" name="Google Shape;313;p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8640" y="4539317"/>
            <a:ext cx="461428" cy="461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23;p33" id="314" name="Google Shape;314;p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4336" y="5572433"/>
            <a:ext cx="407303" cy="40730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91"/>
          <p:cNvSpPr/>
          <p:nvPr/>
        </p:nvSpPr>
        <p:spPr>
          <a:xfrm>
            <a:off x="7450432" y="4908486"/>
            <a:ext cx="4059176" cy="17905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012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588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6" name="Google Shape;316;p191"/>
          <p:cNvSpPr/>
          <p:nvPr/>
        </p:nvSpPr>
        <p:spPr>
          <a:xfrm>
            <a:off x="5953076" y="3251150"/>
            <a:ext cx="4137151" cy="191341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35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665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7" name="Google Shape;317;p191"/>
          <p:cNvSpPr/>
          <p:nvPr/>
        </p:nvSpPr>
        <p:spPr>
          <a:xfrm>
            <a:off x="5952118" y="3248879"/>
            <a:ext cx="124837" cy="643699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8" name="Google Shape;318;p191"/>
          <p:cNvSpPr/>
          <p:nvPr/>
        </p:nvSpPr>
        <p:spPr>
          <a:xfrm>
            <a:off x="1474029" y="2961325"/>
            <a:ext cx="4207791" cy="1173755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3CBF98"/>
          </a:solidFill>
          <a:ln>
            <a:noFill/>
          </a:ln>
          <a:effectLst>
            <a:outerShdw blurRad="368300" rotWithShape="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9" name="Google Shape;319;p191"/>
          <p:cNvSpPr/>
          <p:nvPr/>
        </p:nvSpPr>
        <p:spPr>
          <a:xfrm>
            <a:off x="1480954" y="2961325"/>
            <a:ext cx="4207794" cy="345565"/>
          </a:xfrm>
          <a:prstGeom prst="ellipse">
            <a:avLst/>
          </a:prstGeom>
          <a:solidFill>
            <a:srgbClr val="2A86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229;p33" id="320" name="Google Shape;320;p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1687" y="3472631"/>
            <a:ext cx="432477" cy="43247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1"/>
          <p:cNvSpPr/>
          <p:nvPr/>
        </p:nvSpPr>
        <p:spPr>
          <a:xfrm>
            <a:off x="1135782" y="1854655"/>
            <a:ext cx="4949743" cy="1217745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A8C1"/>
          </a:solidFill>
          <a:ln>
            <a:noFill/>
          </a:ln>
          <a:effectLst>
            <a:outerShdw blurRad="355600" rotWithShape="0" dir="189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22" name="Google Shape;322;p191"/>
          <p:cNvSpPr/>
          <p:nvPr/>
        </p:nvSpPr>
        <p:spPr>
          <a:xfrm>
            <a:off x="1135780" y="1844767"/>
            <a:ext cx="4928732" cy="387543"/>
          </a:xfrm>
          <a:prstGeom prst="ellipse">
            <a:avLst/>
          </a:prstGeom>
          <a:solidFill>
            <a:srgbClr val="004C5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232;p33" id="323" name="Google Shape;323;p1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96891" y="2404658"/>
            <a:ext cx="427524" cy="42752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1"/>
          <p:cNvSpPr/>
          <p:nvPr/>
        </p:nvSpPr>
        <p:spPr>
          <a:xfrm>
            <a:off x="7453141" y="5621763"/>
            <a:ext cx="130282" cy="643699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07;p21" id="325" name="Google Shape;325;p1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9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следний слайд" showMasterSp="0">
  <p:cSld name="2_Последни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35;p34" id="328" name="Google Shape;328;p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2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330" name="Google Shape;330;p192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331" name="Google Shape;331;p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9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следний слайд" showMasterSp="0">
  <p:cSld name="6_Последни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39;p35" id="334" name="Google Shape;334;p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93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336" name="Google Shape;336;p193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337" name="Google Shape;337;p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9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43;p36" id="340" name="Google Shape;340;p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94"/>
          <p:cNvSpPr txBox="1"/>
          <p:nvPr>
            <p:ph idx="1" type="body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342" name="Google Shape;342;p194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  <a:defRPr b="1" sz="4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43" name="Google Shape;343;p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94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Пользовательский макет" showMasterSp="0">
  <p:cSld name="13_Пользовательский макет">
    <p:bg>
      <p:bgPr>
        <a:solidFill>
          <a:srgbClr val="171717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5;p9" id="36" name="Google Shape;36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6;p9" id="37" name="Google Shape;37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575" y="2600325"/>
            <a:ext cx="68008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7;p21" id="38" name="Google Shape;38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5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Оглавление" showMasterSp="0">
  <p:cSld name="3_Оглавление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47" name="Google Shape;347;p195"/>
          <p:cNvSpPr/>
          <p:nvPr/>
        </p:nvSpPr>
        <p:spPr>
          <a:xfrm>
            <a:off x="-215933" y="-2"/>
            <a:ext cx="8406040" cy="6875590"/>
          </a:xfrm>
          <a:custGeom>
            <a:rect b="b" l="l" r="r" t="t"/>
            <a:pathLst>
              <a:path extrusionOk="0" h="21600" w="21600">
                <a:moveTo>
                  <a:pt x="0" y="28"/>
                </a:moveTo>
                <a:lnTo>
                  <a:pt x="19657" y="0"/>
                </a:lnTo>
                <a:lnTo>
                  <a:pt x="21148" y="1934"/>
                </a:lnTo>
                <a:cubicBezTo>
                  <a:pt x="21147" y="5267"/>
                  <a:pt x="21145" y="8600"/>
                  <a:pt x="21143" y="11932"/>
                </a:cubicBezTo>
                <a:lnTo>
                  <a:pt x="19539" y="13949"/>
                </a:lnTo>
                <a:lnTo>
                  <a:pt x="21600" y="21600"/>
                </a:lnTo>
                <a:lnTo>
                  <a:pt x="0" y="21572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48" name="Google Shape;348;p195"/>
          <p:cNvSpPr txBox="1"/>
          <p:nvPr>
            <p:ph idx="1" type="body"/>
          </p:nvPr>
        </p:nvSpPr>
        <p:spPr>
          <a:xfrm>
            <a:off x="499454" y="3765267"/>
            <a:ext cx="6324133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349" name="Google Shape;349;p195"/>
          <p:cNvSpPr txBox="1"/>
          <p:nvPr>
            <p:ph type="title"/>
          </p:nvPr>
        </p:nvSpPr>
        <p:spPr>
          <a:xfrm>
            <a:off x="499454" y="2682875"/>
            <a:ext cx="7338260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Jost"/>
              <a:buNone/>
              <a:defRPr b="1" sz="4800">
                <a:solidFill>
                  <a:srgbClr val="11111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50" name="Google Shape;350;p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95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 showMasterSp="0">
  <p:cSld name="1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6"/>
          <p:cNvSpPr/>
          <p:nvPr/>
        </p:nvSpPr>
        <p:spPr>
          <a:xfrm>
            <a:off x="-215933" y="-2"/>
            <a:ext cx="8406040" cy="6875590"/>
          </a:xfrm>
          <a:custGeom>
            <a:rect b="b" l="l" r="r" t="t"/>
            <a:pathLst>
              <a:path extrusionOk="0" h="21600" w="21600">
                <a:moveTo>
                  <a:pt x="0" y="28"/>
                </a:moveTo>
                <a:lnTo>
                  <a:pt x="19657" y="0"/>
                </a:lnTo>
                <a:lnTo>
                  <a:pt x="21148" y="1934"/>
                </a:lnTo>
                <a:cubicBezTo>
                  <a:pt x="21147" y="5267"/>
                  <a:pt x="21145" y="8600"/>
                  <a:pt x="21143" y="11932"/>
                </a:cubicBezTo>
                <a:lnTo>
                  <a:pt x="19539" y="13949"/>
                </a:lnTo>
                <a:lnTo>
                  <a:pt x="21600" y="21600"/>
                </a:lnTo>
                <a:lnTo>
                  <a:pt x="0" y="21572"/>
                </a:lnTo>
                <a:lnTo>
                  <a:pt x="0" y="28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4" name="Google Shape;354;p196"/>
          <p:cNvSpPr txBox="1"/>
          <p:nvPr>
            <p:ph type="title"/>
          </p:nvPr>
        </p:nvSpPr>
        <p:spPr>
          <a:xfrm>
            <a:off x="587375" y="457200"/>
            <a:ext cx="626571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355" name="Google Shape;355;p196"/>
          <p:cNvSpPr txBox="1"/>
          <p:nvPr>
            <p:ph idx="1" type="body"/>
          </p:nvPr>
        </p:nvSpPr>
        <p:spPr>
          <a:xfrm>
            <a:off x="587376" y="1809749"/>
            <a:ext cx="6265708" cy="44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356" name="Google Shape;356;p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9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 showMasterSp="0">
  <p:cSld name="Пользовательский макет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359" name="Google Shape;359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7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361" name="Google Shape;361;p197"/>
          <p:cNvSpPr txBox="1"/>
          <p:nvPr>
            <p:ph idx="1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362" name="Google Shape;362;p197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363" name="Google Shape;363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9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мпанда проекта-R" showMasterSp="0">
  <p:cSld name="компанда проекта-R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366" name="Google Shape;366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98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68" name="Google Shape;368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98"/>
          <p:cNvSpPr/>
          <p:nvPr>
            <p:ph idx="2" type="pic"/>
          </p:nvPr>
        </p:nvSpPr>
        <p:spPr>
          <a:xfrm>
            <a:off x="4379914" y="871087"/>
            <a:ext cx="1761004" cy="2969394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198"/>
          <p:cNvSpPr/>
          <p:nvPr>
            <p:ph idx="3" type="pic"/>
          </p:nvPr>
        </p:nvSpPr>
        <p:spPr>
          <a:xfrm>
            <a:off x="6350306" y="871085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198"/>
          <p:cNvSpPr/>
          <p:nvPr>
            <p:ph idx="4" type="pic"/>
          </p:nvPr>
        </p:nvSpPr>
        <p:spPr>
          <a:xfrm>
            <a:off x="8319685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198"/>
          <p:cNvSpPr/>
          <p:nvPr>
            <p:ph idx="5" type="pic"/>
          </p:nvPr>
        </p:nvSpPr>
        <p:spPr>
          <a:xfrm>
            <a:off x="10289068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198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1-r" showMasterSp="0">
  <p:cSld name="аудитория1-r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375" name="Google Shape;375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99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77" name="Google Shape;37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99"/>
          <p:cNvSpPr/>
          <p:nvPr>
            <p:ph idx="2" type="pic"/>
          </p:nvPr>
        </p:nvSpPr>
        <p:spPr>
          <a:xfrm>
            <a:off x="4649422" y="457201"/>
            <a:ext cx="2184520" cy="2223574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199"/>
          <p:cNvSpPr/>
          <p:nvPr>
            <p:ph idx="3" type="pic"/>
          </p:nvPr>
        </p:nvSpPr>
        <p:spPr>
          <a:xfrm>
            <a:off x="7063757" y="457200"/>
            <a:ext cx="2184522" cy="2223573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199"/>
          <p:cNvSpPr/>
          <p:nvPr>
            <p:ph idx="4" type="pic"/>
          </p:nvPr>
        </p:nvSpPr>
        <p:spPr>
          <a:xfrm>
            <a:off x="9478095" y="457200"/>
            <a:ext cx="2184521" cy="2223573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199"/>
          <p:cNvSpPr/>
          <p:nvPr>
            <p:ph idx="5" type="pic"/>
          </p:nvPr>
        </p:nvSpPr>
        <p:spPr>
          <a:xfrm>
            <a:off x="4649422" y="3699309"/>
            <a:ext cx="2184520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199"/>
          <p:cNvSpPr/>
          <p:nvPr>
            <p:ph idx="6" type="pic"/>
          </p:nvPr>
        </p:nvSpPr>
        <p:spPr>
          <a:xfrm>
            <a:off x="7063757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199"/>
          <p:cNvSpPr/>
          <p:nvPr>
            <p:ph idx="7" type="pic"/>
          </p:nvPr>
        </p:nvSpPr>
        <p:spPr>
          <a:xfrm>
            <a:off x="9478095" y="3699309"/>
            <a:ext cx="2184521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19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2-R" showMasterSp="0">
  <p:cSld name="аудитория2-R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386" name="Google Shape;386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00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88" name="Google Shape;388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00"/>
          <p:cNvSpPr/>
          <p:nvPr>
            <p:ph idx="2" type="pic"/>
          </p:nvPr>
        </p:nvSpPr>
        <p:spPr>
          <a:xfrm>
            <a:off x="5157034" y="1161996"/>
            <a:ext cx="4246794" cy="4322718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200"/>
          <p:cNvSpPr/>
          <p:nvPr>
            <p:ph idx="3" type="pic"/>
          </p:nvPr>
        </p:nvSpPr>
        <p:spPr>
          <a:xfrm>
            <a:off x="9512410" y="1167295"/>
            <a:ext cx="1186079" cy="2156063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200"/>
          <p:cNvSpPr/>
          <p:nvPr>
            <p:ph idx="4" type="pic"/>
          </p:nvPr>
        </p:nvSpPr>
        <p:spPr>
          <a:xfrm>
            <a:off x="9512410" y="3429000"/>
            <a:ext cx="2012452" cy="2048426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20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3-R" showMasterSp="0">
  <p:cSld name="аудитория3-R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394" name="Google Shape;394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01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96" name="Google Shape;396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01"/>
          <p:cNvSpPr/>
          <p:nvPr>
            <p:ph idx="2" type="pic"/>
          </p:nvPr>
        </p:nvSpPr>
        <p:spPr>
          <a:xfrm>
            <a:off x="4649420" y="457201"/>
            <a:ext cx="2184522" cy="2223574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p201"/>
          <p:cNvSpPr/>
          <p:nvPr>
            <p:ph idx="3" type="pic"/>
          </p:nvPr>
        </p:nvSpPr>
        <p:spPr>
          <a:xfrm>
            <a:off x="7063757" y="457198"/>
            <a:ext cx="2184522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201"/>
          <p:cNvSpPr/>
          <p:nvPr>
            <p:ph idx="4" type="pic"/>
          </p:nvPr>
        </p:nvSpPr>
        <p:spPr>
          <a:xfrm>
            <a:off x="9478095" y="457198"/>
            <a:ext cx="2184521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201"/>
          <p:cNvSpPr/>
          <p:nvPr>
            <p:ph idx="5" type="pic"/>
          </p:nvPr>
        </p:nvSpPr>
        <p:spPr>
          <a:xfrm>
            <a:off x="4649420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201"/>
          <p:cNvSpPr/>
          <p:nvPr>
            <p:ph idx="6" type="pic"/>
          </p:nvPr>
        </p:nvSpPr>
        <p:spPr>
          <a:xfrm>
            <a:off x="7063757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p201"/>
          <p:cNvSpPr/>
          <p:nvPr>
            <p:ph idx="7" type="pic"/>
          </p:nvPr>
        </p:nvSpPr>
        <p:spPr>
          <a:xfrm>
            <a:off x="9478095" y="3699309"/>
            <a:ext cx="2184521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403" name="Google Shape;403;p20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4-R" showMasterSp="0">
  <p:cSld name="аудитория4-R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405" name="Google Shape;405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02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407" name="Google Shape;407;p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02"/>
          <p:cNvSpPr/>
          <p:nvPr>
            <p:ph idx="2" type="pic"/>
          </p:nvPr>
        </p:nvSpPr>
        <p:spPr>
          <a:xfrm>
            <a:off x="5534945" y="1025090"/>
            <a:ext cx="3900683" cy="3970424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202"/>
          <p:cNvSpPr/>
          <p:nvPr>
            <p:ph idx="3" type="pic"/>
          </p:nvPr>
        </p:nvSpPr>
        <p:spPr>
          <a:xfrm>
            <a:off x="7485287" y="3241405"/>
            <a:ext cx="2178185" cy="2217125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202"/>
          <p:cNvSpPr/>
          <p:nvPr>
            <p:ph idx="4" type="pic"/>
          </p:nvPr>
        </p:nvSpPr>
        <p:spPr>
          <a:xfrm>
            <a:off x="9150836" y="2983826"/>
            <a:ext cx="1565139" cy="1593121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p20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Пользовательский макет" showMasterSp="0">
  <p:cSld name="15_Пользовательский макет">
    <p:bg>
      <p:bgPr>
        <a:solidFill>
          <a:srgbClr val="11111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71;p42" id="413" name="Google Shape;413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03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1110"/>
              </a:buClr>
              <a:buSzPts val="2800"/>
              <a:buFont typeface="Jost"/>
              <a:buNone/>
              <a:defRPr>
                <a:solidFill>
                  <a:srgbClr val="12111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15" name="Google Shape;415;p203"/>
          <p:cNvSpPr txBox="1"/>
          <p:nvPr>
            <p:ph idx="1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Font typeface="Jost"/>
              <a:buNone/>
              <a:defRPr>
                <a:solidFill>
                  <a:srgbClr val="12111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Font typeface="Jost"/>
              <a:buNone/>
              <a:defRPr>
                <a:solidFill>
                  <a:srgbClr val="12111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Font typeface="Jost"/>
              <a:buNone/>
              <a:defRPr>
                <a:solidFill>
                  <a:srgbClr val="12111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Font typeface="Jost"/>
              <a:buNone/>
              <a:defRPr>
                <a:solidFill>
                  <a:srgbClr val="12111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Font typeface="Jost"/>
              <a:buNone/>
              <a:defRPr>
                <a:solidFill>
                  <a:srgbClr val="121110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16" name="Google Shape;416;p203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417" name="Google Shape;417;p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0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 showMasterSp="0">
  <p:cSld name="9_Пользовательский макет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77;p43" id="420" name="Google Shape;420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04"/>
          <p:cNvSpPr txBox="1"/>
          <p:nvPr>
            <p:ph idx="1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22" name="Google Shape;422;p204"/>
          <p:cNvSpPr txBox="1"/>
          <p:nvPr>
            <p:ph idx="2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23" name="Google Shape;423;p204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24" name="Google Shape;424;p204"/>
          <p:cNvSpPr txBox="1"/>
          <p:nvPr>
            <p:ph idx="3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425" name="Google Shape;425;p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04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п месяц">
  <p:cSld name="кп месяц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 showMasterSp="0">
  <p:cSld name="2_Пользовательский макет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85;p44" id="428" name="Google Shape;428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05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30" name="Google Shape;430;p205"/>
          <p:cNvSpPr txBox="1"/>
          <p:nvPr>
            <p:ph idx="1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31" name="Google Shape;431;p205"/>
          <p:cNvSpPr txBox="1"/>
          <p:nvPr>
            <p:ph idx="2" type="body"/>
          </p:nvPr>
        </p:nvSpPr>
        <p:spPr>
          <a:xfrm>
            <a:off x="4791075" y="388379"/>
            <a:ext cx="3105150" cy="292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32" name="Google Shape;432;p205"/>
          <p:cNvSpPr txBox="1"/>
          <p:nvPr>
            <p:ph idx="3" type="body"/>
          </p:nvPr>
        </p:nvSpPr>
        <p:spPr>
          <a:xfrm>
            <a:off x="8108950" y="388379"/>
            <a:ext cx="3105150" cy="292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33" name="Google Shape;433;p205"/>
          <p:cNvSpPr txBox="1"/>
          <p:nvPr>
            <p:ph idx="4" type="body"/>
          </p:nvPr>
        </p:nvSpPr>
        <p:spPr>
          <a:xfrm>
            <a:off x="4791075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34" name="Google Shape;434;p205"/>
          <p:cNvSpPr txBox="1"/>
          <p:nvPr>
            <p:ph idx="5" type="body"/>
          </p:nvPr>
        </p:nvSpPr>
        <p:spPr>
          <a:xfrm>
            <a:off x="8108950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435" name="Google Shape;435;p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05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 showMasterSp="0">
  <p:cSld name="3_Пользовательский макет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93;p45" id="438" name="Google Shape;438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06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40" name="Google Shape;440;p206"/>
          <p:cNvSpPr txBox="1"/>
          <p:nvPr>
            <p:ph idx="1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1" name="Google Shape;441;p206"/>
          <p:cNvSpPr txBox="1"/>
          <p:nvPr>
            <p:ph idx="2" type="body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2" name="Google Shape;442;p206"/>
          <p:cNvSpPr txBox="1"/>
          <p:nvPr>
            <p:ph idx="3" type="body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3" name="Google Shape;443;p206"/>
          <p:cNvSpPr txBox="1"/>
          <p:nvPr>
            <p:ph idx="4" type="body"/>
          </p:nvPr>
        </p:nvSpPr>
        <p:spPr>
          <a:xfrm>
            <a:off x="4838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4" name="Google Shape;444;p206"/>
          <p:cNvSpPr txBox="1"/>
          <p:nvPr>
            <p:ph idx="5" type="body"/>
          </p:nvPr>
        </p:nvSpPr>
        <p:spPr>
          <a:xfrm>
            <a:off x="70612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5" name="Google Shape;445;p206"/>
          <p:cNvSpPr txBox="1"/>
          <p:nvPr>
            <p:ph idx="6" type="body"/>
          </p:nvPr>
        </p:nvSpPr>
        <p:spPr>
          <a:xfrm>
            <a:off x="4838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6" name="Google Shape;446;p206"/>
          <p:cNvSpPr txBox="1"/>
          <p:nvPr>
            <p:ph idx="7" type="body"/>
          </p:nvPr>
        </p:nvSpPr>
        <p:spPr>
          <a:xfrm>
            <a:off x="70612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7" name="Google Shape;447;p206"/>
          <p:cNvSpPr txBox="1"/>
          <p:nvPr>
            <p:ph idx="8" type="body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8" name="Google Shape;448;p206"/>
          <p:cNvSpPr txBox="1"/>
          <p:nvPr>
            <p:ph idx="9" type="body"/>
          </p:nvPr>
        </p:nvSpPr>
        <p:spPr>
          <a:xfrm>
            <a:off x="9283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9" name="Google Shape;449;p206"/>
          <p:cNvSpPr txBox="1"/>
          <p:nvPr>
            <p:ph idx="13" type="body"/>
          </p:nvPr>
        </p:nvSpPr>
        <p:spPr>
          <a:xfrm>
            <a:off x="9283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305;p45" id="450" name="Google Shape;450;p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0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Пользовательский макет" showMasterSp="0">
  <p:cSld name="10_Пользовательский макет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07;p46" id="453" name="Google Shape;453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07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55" name="Google Shape;455;p207"/>
          <p:cNvSpPr/>
          <p:nvPr/>
        </p:nvSpPr>
        <p:spPr>
          <a:xfrm>
            <a:off x="3928" y="4995726"/>
            <a:ext cx="3588169" cy="1006411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6" name="Google Shape;456;p207"/>
          <p:cNvSpPr/>
          <p:nvPr/>
        </p:nvSpPr>
        <p:spPr>
          <a:xfrm>
            <a:off x="-1273" y="3922702"/>
            <a:ext cx="3567304" cy="109465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7" name="Google Shape;457;p207"/>
          <p:cNvSpPr/>
          <p:nvPr/>
        </p:nvSpPr>
        <p:spPr>
          <a:xfrm>
            <a:off x="1" y="2874615"/>
            <a:ext cx="3566026" cy="1076467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8" name="Google Shape;458;p207"/>
          <p:cNvSpPr/>
          <p:nvPr/>
        </p:nvSpPr>
        <p:spPr>
          <a:xfrm>
            <a:off x="-12950" y="1844766"/>
            <a:ext cx="4076390" cy="1033177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9" name="Google Shape;459;p207"/>
          <p:cNvSpPr/>
          <p:nvPr/>
        </p:nvSpPr>
        <p:spPr>
          <a:xfrm>
            <a:off x="2100950" y="5084121"/>
            <a:ext cx="2905711" cy="1075286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CE6254"/>
          </a:solidFill>
          <a:ln>
            <a:noFill/>
          </a:ln>
          <a:effectLst>
            <a:outerShdw blurRad="355600" rotWithShape="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0" name="Google Shape;460;p207"/>
          <p:cNvSpPr/>
          <p:nvPr/>
        </p:nvSpPr>
        <p:spPr>
          <a:xfrm>
            <a:off x="2095130" y="5084122"/>
            <a:ext cx="2905717" cy="336030"/>
          </a:xfrm>
          <a:prstGeom prst="ellipse">
            <a:avLst/>
          </a:prstGeom>
          <a:solidFill>
            <a:srgbClr val="A33D2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1" name="Google Shape;461;p207"/>
          <p:cNvSpPr/>
          <p:nvPr/>
        </p:nvSpPr>
        <p:spPr>
          <a:xfrm>
            <a:off x="1745287" y="4059108"/>
            <a:ext cx="3608128" cy="1122987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EDA83F"/>
          </a:solidFill>
          <a:ln>
            <a:noFill/>
          </a:ln>
          <a:effectLst>
            <a:outerShdw blurRad="406400" rotWithShape="0" dist="38100">
              <a:srgbClr val="000000">
                <a:alpha val="6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2" name="Google Shape;462;p207"/>
          <p:cNvSpPr/>
          <p:nvPr/>
        </p:nvSpPr>
        <p:spPr>
          <a:xfrm>
            <a:off x="1745287" y="4059108"/>
            <a:ext cx="3608132" cy="354991"/>
          </a:xfrm>
          <a:prstGeom prst="ellipse">
            <a:avLst/>
          </a:prstGeom>
          <a:solidFill>
            <a:srgbClr val="AC6D1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3" name="Google Shape;463;p207"/>
          <p:cNvSpPr txBox="1"/>
          <p:nvPr/>
        </p:nvSpPr>
        <p:spPr>
          <a:xfrm>
            <a:off x="27476" y="1868003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ПОТЕНЦИАЛЬНЫЙ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07"/>
          <p:cNvSpPr txBox="1"/>
          <p:nvPr/>
        </p:nvSpPr>
        <p:spPr>
          <a:xfrm>
            <a:off x="44450" y="2960815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СУЩЕСТВУЮЩИЙ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07"/>
          <p:cNvSpPr txBox="1"/>
          <p:nvPr/>
        </p:nvSpPr>
        <p:spPr>
          <a:xfrm>
            <a:off x="58796" y="4013136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ТЁПЛЫЙ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07"/>
          <p:cNvSpPr txBox="1"/>
          <p:nvPr/>
        </p:nvSpPr>
        <p:spPr>
          <a:xfrm>
            <a:off x="84117" y="5079405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ГОРЯЧИЙ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07"/>
          <p:cNvSpPr/>
          <p:nvPr/>
        </p:nvSpPr>
        <p:spPr>
          <a:xfrm>
            <a:off x="5452283" y="89230"/>
            <a:ext cx="4104210" cy="17731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045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555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8" name="Google Shape;468;p207"/>
          <p:cNvSpPr/>
          <p:nvPr/>
        </p:nvSpPr>
        <p:spPr>
          <a:xfrm>
            <a:off x="7323904" y="1669062"/>
            <a:ext cx="4185704" cy="169880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39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461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9" name="Google Shape;469;p207"/>
          <p:cNvSpPr/>
          <p:nvPr/>
        </p:nvSpPr>
        <p:spPr>
          <a:xfrm>
            <a:off x="5452281" y="93604"/>
            <a:ext cx="158081" cy="687249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0" name="Google Shape;470;p207"/>
          <p:cNvSpPr/>
          <p:nvPr/>
        </p:nvSpPr>
        <p:spPr>
          <a:xfrm>
            <a:off x="7321015" y="1657405"/>
            <a:ext cx="173694" cy="714915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325;p46" id="471" name="Google Shape;471;p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8640" y="4539317"/>
            <a:ext cx="461428" cy="461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26;p46" id="472" name="Google Shape;472;p2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4336" y="5572433"/>
            <a:ext cx="407303" cy="407303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07"/>
          <p:cNvSpPr/>
          <p:nvPr/>
        </p:nvSpPr>
        <p:spPr>
          <a:xfrm>
            <a:off x="7450432" y="4908486"/>
            <a:ext cx="4059176" cy="17905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012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588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4" name="Google Shape;474;p207"/>
          <p:cNvSpPr/>
          <p:nvPr/>
        </p:nvSpPr>
        <p:spPr>
          <a:xfrm>
            <a:off x="5953076" y="3251150"/>
            <a:ext cx="4137151" cy="191341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35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665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5" name="Google Shape;475;p207"/>
          <p:cNvSpPr/>
          <p:nvPr/>
        </p:nvSpPr>
        <p:spPr>
          <a:xfrm>
            <a:off x="5952118" y="3248879"/>
            <a:ext cx="124837" cy="643699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6" name="Google Shape;476;p207"/>
          <p:cNvSpPr/>
          <p:nvPr/>
        </p:nvSpPr>
        <p:spPr>
          <a:xfrm>
            <a:off x="1474029" y="2961325"/>
            <a:ext cx="4207791" cy="1173755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3CBF98"/>
          </a:solidFill>
          <a:ln>
            <a:noFill/>
          </a:ln>
          <a:effectLst>
            <a:outerShdw blurRad="368300" rotWithShape="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7" name="Google Shape;477;p207"/>
          <p:cNvSpPr/>
          <p:nvPr/>
        </p:nvSpPr>
        <p:spPr>
          <a:xfrm>
            <a:off x="1480954" y="2961325"/>
            <a:ext cx="4207794" cy="345565"/>
          </a:xfrm>
          <a:prstGeom prst="ellipse">
            <a:avLst/>
          </a:prstGeom>
          <a:solidFill>
            <a:srgbClr val="2A86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332;p46" id="478" name="Google Shape;478;p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1687" y="3472631"/>
            <a:ext cx="432477" cy="43247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07"/>
          <p:cNvSpPr/>
          <p:nvPr/>
        </p:nvSpPr>
        <p:spPr>
          <a:xfrm>
            <a:off x="1135782" y="1854655"/>
            <a:ext cx="4949743" cy="1217745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A8C1"/>
          </a:solidFill>
          <a:ln>
            <a:noFill/>
          </a:ln>
          <a:effectLst>
            <a:outerShdw blurRad="355600" rotWithShape="0" dir="189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0" name="Google Shape;480;p207"/>
          <p:cNvSpPr/>
          <p:nvPr/>
        </p:nvSpPr>
        <p:spPr>
          <a:xfrm>
            <a:off x="1135780" y="1844767"/>
            <a:ext cx="4928732" cy="387543"/>
          </a:xfrm>
          <a:prstGeom prst="ellipse">
            <a:avLst/>
          </a:prstGeom>
          <a:solidFill>
            <a:srgbClr val="004C5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335;p46" id="481" name="Google Shape;481;p2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96891" y="2404658"/>
            <a:ext cx="427524" cy="427524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07"/>
          <p:cNvSpPr/>
          <p:nvPr/>
        </p:nvSpPr>
        <p:spPr>
          <a:xfrm>
            <a:off x="7453141" y="5621763"/>
            <a:ext cx="130282" cy="643699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07;p21" id="483" name="Google Shape;483;p2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0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следний слайд" showMasterSp="0">
  <p:cSld name="3_Последни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38;p47" id="486" name="Google Shape;486;p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08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88" name="Google Shape;488;p208"/>
          <p:cNvSpPr txBox="1"/>
          <p:nvPr>
            <p:ph idx="1" type="body"/>
          </p:nvPr>
        </p:nvSpPr>
        <p:spPr>
          <a:xfrm>
            <a:off x="587376" y="2997200"/>
            <a:ext cx="2696599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489" name="Google Shape;489;p2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08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следний слайд" showMasterSp="0">
  <p:cSld name="5_Последни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42;p48" id="492" name="Google Shape;492;p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09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94" name="Google Shape;494;p209"/>
          <p:cNvSpPr txBox="1"/>
          <p:nvPr>
            <p:ph idx="1" type="body"/>
          </p:nvPr>
        </p:nvSpPr>
        <p:spPr>
          <a:xfrm>
            <a:off x="587376" y="2997200"/>
            <a:ext cx="266710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495" name="Google Shape;495;p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0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 showMasterSp="0">
  <p:cSld name="4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46;p49" id="498" name="Google Shape;498;p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10"/>
          <p:cNvSpPr txBox="1"/>
          <p:nvPr>
            <p:ph idx="1" type="body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00" name="Google Shape;500;p210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  <a:defRPr b="1" sz="4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501" name="Google Shape;501;p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1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 showMasterSp="0">
  <p:cSld name="5_Пользовательский макет">
    <p:bg>
      <p:bgPr>
        <a:solidFill>
          <a:srgbClr val="121110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50;p50" id="504" name="Google Shape;504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11"/>
          <p:cNvSpPr txBox="1"/>
          <p:nvPr>
            <p:ph idx="1" type="body"/>
          </p:nvPr>
        </p:nvSpPr>
        <p:spPr>
          <a:xfrm>
            <a:off x="587376" y="2997200"/>
            <a:ext cx="266710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06" name="Google Shape;506;p211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507" name="Google Shape;507;p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1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 showMasterSp="0">
  <p:cSld name="6_Пользовательский макет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59;p52" id="510" name="Google Shape;510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27" y="0"/>
            <a:ext cx="1219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12"/>
          <p:cNvSpPr txBox="1"/>
          <p:nvPr>
            <p:ph idx="1" type="body"/>
          </p:nvPr>
        </p:nvSpPr>
        <p:spPr>
          <a:xfrm>
            <a:off x="587376" y="2997200"/>
            <a:ext cx="266710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12" name="Google Shape;512;p212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513" name="Google Shape;513;p21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 showMasterSp="0">
  <p:cSld name="8_Пользовательский макет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63;p53" id="515" name="Google Shape;515;p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13"/>
          <p:cNvSpPr txBox="1"/>
          <p:nvPr>
            <p:ph idx="1" type="body"/>
          </p:nvPr>
        </p:nvSpPr>
        <p:spPr>
          <a:xfrm>
            <a:off x="587376" y="2997200"/>
            <a:ext cx="266710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17" name="Google Shape;517;p213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518" name="Google Shape;518;p21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 showMasterSp="0">
  <p:cSld name="11_Пользовательский макет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77;p43" id="520" name="Google Shape;520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14"/>
          <p:cNvSpPr txBox="1"/>
          <p:nvPr>
            <p:ph idx="1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22" name="Google Shape;522;p214"/>
          <p:cNvSpPr txBox="1"/>
          <p:nvPr>
            <p:ph idx="2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23" name="Google Shape;523;p214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524" name="Google Shape;524;p214"/>
          <p:cNvSpPr txBox="1"/>
          <p:nvPr>
            <p:ph idx="3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525" name="Google Shape;525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14"/>
          <p:cNvSpPr txBox="1"/>
          <p:nvPr>
            <p:ph idx="12" type="sldNum"/>
          </p:nvPr>
        </p:nvSpPr>
        <p:spPr>
          <a:xfrm>
            <a:off x="8463949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лоучарт" showMasterSp="0">
  <p:cSld name="флоучар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oogle Shape;43;p161"/>
          <p:cNvGraphicFramePr/>
          <p:nvPr/>
        </p:nvGraphicFramePr>
        <p:xfrm>
          <a:off x="-86627" y="539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{B713A885-288E-497F-A435-CC29348AAB18}</a:tableStyleId>
              </a:tblPr>
              <a:tblGrid>
                <a:gridCol w="1531450"/>
                <a:gridCol w="721825"/>
                <a:gridCol w="702325"/>
                <a:gridCol w="692575"/>
                <a:gridCol w="682800"/>
                <a:gridCol w="721825"/>
                <a:gridCol w="774475"/>
                <a:gridCol w="766725"/>
                <a:gridCol w="799875"/>
                <a:gridCol w="858400"/>
                <a:gridCol w="780350"/>
                <a:gridCol w="819375"/>
                <a:gridCol w="790100"/>
                <a:gridCol w="1713525"/>
              </a:tblGrid>
              <a:tr h="85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FFFFFF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ЦЕЛЬ ПРОДВИЖЕНИЯ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00A8C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Янв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Фев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Март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Апр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Май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Июнь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Июль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Авг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Сент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Окт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Нояб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Дек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Jost Medium"/>
                        <a:buNone/>
                      </a:pPr>
                      <a:r>
                        <a:rPr lang="ru-RU" sz="1400" u="none" cap="none" strike="noStrike">
                          <a:solidFill>
                            <a:srgbClr val="FFFFFF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ПО ИТОГАМ ГОДА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EDA83F"/>
                    </a:solidFill>
                  </a:tcPr>
                </a:tc>
              </a:tr>
              <a:tr h="182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</a:tr>
              <a:tr h="182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</a:tr>
              <a:tr h="182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descr="Google Shape;107;p21" id="44" name="Google Shape;44;p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6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Оглавление" showMasterSp="0">
  <p:cSld name="5_Оглавление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29" name="Google Shape;529;p215"/>
          <p:cNvSpPr/>
          <p:nvPr/>
        </p:nvSpPr>
        <p:spPr>
          <a:xfrm>
            <a:off x="-215933" y="-2"/>
            <a:ext cx="8406040" cy="6875589"/>
          </a:xfrm>
          <a:custGeom>
            <a:rect b="b" l="l" r="r" t="t"/>
            <a:pathLst>
              <a:path extrusionOk="0" h="21600" w="21600">
                <a:moveTo>
                  <a:pt x="0" y="28"/>
                </a:moveTo>
                <a:lnTo>
                  <a:pt x="19657" y="0"/>
                </a:lnTo>
                <a:lnTo>
                  <a:pt x="21148" y="1934"/>
                </a:lnTo>
                <a:cubicBezTo>
                  <a:pt x="21147" y="5267"/>
                  <a:pt x="21145" y="8600"/>
                  <a:pt x="21143" y="11932"/>
                </a:cubicBezTo>
                <a:lnTo>
                  <a:pt x="19539" y="13949"/>
                </a:lnTo>
                <a:lnTo>
                  <a:pt x="21600" y="21600"/>
                </a:lnTo>
                <a:lnTo>
                  <a:pt x="0" y="21572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30" name="Google Shape;530;p215"/>
          <p:cNvSpPr txBox="1"/>
          <p:nvPr>
            <p:ph idx="1" type="body"/>
          </p:nvPr>
        </p:nvSpPr>
        <p:spPr>
          <a:xfrm>
            <a:off x="499454" y="3765267"/>
            <a:ext cx="6324133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31" name="Google Shape;531;p215"/>
          <p:cNvSpPr txBox="1"/>
          <p:nvPr>
            <p:ph type="title"/>
          </p:nvPr>
        </p:nvSpPr>
        <p:spPr>
          <a:xfrm>
            <a:off x="499454" y="2682875"/>
            <a:ext cx="7338260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Jost"/>
              <a:buNone/>
              <a:defRPr b="1" sz="4800">
                <a:solidFill>
                  <a:srgbClr val="11111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532" name="Google Shape;532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15"/>
          <p:cNvSpPr txBox="1"/>
          <p:nvPr>
            <p:ph idx="12" type="sldNum"/>
          </p:nvPr>
        </p:nvSpPr>
        <p:spPr>
          <a:xfrm>
            <a:off x="8463949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 showMasterSp="0">
  <p:cSld name="11_Title Slid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4;p26" id="535" name="Google Shape;535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6251" y="0"/>
            <a:ext cx="12267449" cy="6900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7;p21" id="536" name="Google Shape;536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4" id="537" name="Google Shape;537;p216"/>
          <p:cNvPicPr preferRelativeResize="0"/>
          <p:nvPr/>
        </p:nvPicPr>
        <p:blipFill rotWithShape="1">
          <a:blip r:embed="rId4">
            <a:alphaModFix/>
          </a:blip>
          <a:srcRect b="0" l="23729" r="0" t="16865"/>
          <a:stretch/>
        </p:blipFill>
        <p:spPr>
          <a:xfrm>
            <a:off x="-70340" y="10048"/>
            <a:ext cx="3414973" cy="3722331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2000" stPos="0" sy="-100000" ky="0"/>
          </a:effectLst>
        </p:spPr>
      </p:pic>
      <p:sp>
        <p:nvSpPr>
          <p:cNvPr id="538" name="Google Shape;538;p21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Пользовательский макет">
  <p:cSld name="13_Пользовательский макет">
    <p:bg>
      <p:bgPr>
        <a:solidFill>
          <a:schemeClr val="dk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Jost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550" name="Google Shape;550;p3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3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3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53" name="Google Shape;55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34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7" name="Google Shape;557;p3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3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3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5"/>
          <p:cNvSpPr txBox="1"/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Jost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35"/>
          <p:cNvSpPr txBox="1"/>
          <p:nvPr>
            <p:ph idx="1" type="body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Jost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Jost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Jost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Jost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Jost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3" name="Google Shape;563;p3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3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3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37"/>
          <p:cNvSpPr txBox="1"/>
          <p:nvPr>
            <p:ph idx="1" type="body"/>
          </p:nvPr>
        </p:nvSpPr>
        <p:spPr>
          <a:xfrm>
            <a:off x="609600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69" name="Google Shape;569;p37"/>
          <p:cNvSpPr txBox="1"/>
          <p:nvPr>
            <p:ph idx="2" type="body"/>
          </p:nvPr>
        </p:nvSpPr>
        <p:spPr>
          <a:xfrm>
            <a:off x="6205728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70" name="Google Shape;570;p3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3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2" name="Google Shape;572;p3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576" name="Google Shape;576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77" name="Google Shape;577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578" name="Google Shape;578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79" name="Google Shape;579;p3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0" name="Google Shape;580;p3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3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3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3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3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590" name="Google Shape;590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Jost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591" name="Google Shape;591;p4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4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4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главление" showMasterSp="0">
  <p:cSld name="Оглавление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2"/>
          <p:cNvSpPr/>
          <p:nvPr/>
        </p:nvSpPr>
        <p:spPr>
          <a:xfrm flipH="1" rot="10800000">
            <a:off x="-59377" y="-1"/>
            <a:ext cx="8065647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88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57" y="21600"/>
                </a:lnTo>
                <a:cubicBezTo>
                  <a:pt x="38" y="14400"/>
                  <a:pt x="19" y="7200"/>
                  <a:pt x="0" y="0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" name="Google Shape;48;p162"/>
          <p:cNvSpPr txBox="1"/>
          <p:nvPr>
            <p:ph idx="1" type="body"/>
          </p:nvPr>
        </p:nvSpPr>
        <p:spPr>
          <a:xfrm>
            <a:off x="587375" y="500062"/>
            <a:ext cx="7056440" cy="194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 b="1" sz="2800">
                <a:solidFill>
                  <a:srgbClr val="FFFFFF"/>
                </a:solidFill>
              </a:defRPr>
            </a:lvl1pPr>
            <a:lvl2pPr indent="-406400" lvl="1" marL="914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2pPr>
            <a:lvl3pPr indent="-406400" lvl="2" marL="1371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3pPr>
            <a:lvl4pPr indent="-406400" lvl="3" marL="18288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4pPr>
            <a:lvl5pPr indent="-406400" lvl="4" marL="22860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9" name="Google Shape;49;p162"/>
          <p:cNvSpPr txBox="1"/>
          <p:nvPr>
            <p:ph idx="2" type="body"/>
          </p:nvPr>
        </p:nvSpPr>
        <p:spPr>
          <a:xfrm>
            <a:off x="8292655" y="500062"/>
            <a:ext cx="3311972" cy="194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0" name="Google Shape;50;p162"/>
          <p:cNvSpPr txBox="1"/>
          <p:nvPr>
            <p:ph idx="3" type="body"/>
          </p:nvPr>
        </p:nvSpPr>
        <p:spPr>
          <a:xfrm>
            <a:off x="587375" y="4686298"/>
            <a:ext cx="7056438" cy="149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1" name="Google Shape;51;p162"/>
          <p:cNvSpPr txBox="1"/>
          <p:nvPr>
            <p:ph idx="4" type="body"/>
          </p:nvPr>
        </p:nvSpPr>
        <p:spPr>
          <a:xfrm>
            <a:off x="8231188" y="4686301"/>
            <a:ext cx="3311972" cy="1409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2" name="Google Shape;52;p162"/>
          <p:cNvSpPr txBox="1"/>
          <p:nvPr>
            <p:ph idx="5" type="body"/>
          </p:nvPr>
        </p:nvSpPr>
        <p:spPr>
          <a:xfrm>
            <a:off x="587375" y="2681008"/>
            <a:ext cx="7056438" cy="172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3" name="Google Shape;53;p162"/>
          <p:cNvSpPr txBox="1"/>
          <p:nvPr>
            <p:ph idx="6" type="body"/>
          </p:nvPr>
        </p:nvSpPr>
        <p:spPr>
          <a:xfrm>
            <a:off x="8231188" y="2681008"/>
            <a:ext cx="3311972" cy="172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54" name="Google Shape;54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6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Jost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598" name="Google Shape;598;p4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4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4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42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04" name="Google Shape;604;p4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4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6" name="Google Shape;606;p4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3"/>
          <p:cNvSpPr txBox="1"/>
          <p:nvPr>
            <p:ph type="title"/>
          </p:nvPr>
        </p:nvSpPr>
        <p:spPr>
          <a:xfrm rot="5400000">
            <a:off x="7285037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43"/>
          <p:cNvSpPr txBox="1"/>
          <p:nvPr>
            <p:ph idx="1" type="body"/>
          </p:nvPr>
        </p:nvSpPr>
        <p:spPr>
          <a:xfrm rot="5400000">
            <a:off x="1719124" y="-834886"/>
            <a:ext cx="5851525" cy="80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0" name="Google Shape;610;p4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4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4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Оглавление" showMasterSp="0">
  <p:cSld name="1_Оглавление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3"/>
          <p:cNvSpPr/>
          <p:nvPr/>
        </p:nvSpPr>
        <p:spPr>
          <a:xfrm flipH="1" rot="10800000">
            <a:off x="-59377" y="-1"/>
            <a:ext cx="8065647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88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57" y="21600"/>
                </a:lnTo>
                <a:cubicBezTo>
                  <a:pt x="38" y="14400"/>
                  <a:pt x="19" y="7200"/>
                  <a:pt x="0" y="0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8" name="Google Shape;58;p163"/>
          <p:cNvSpPr txBox="1"/>
          <p:nvPr>
            <p:ph idx="1" type="body"/>
          </p:nvPr>
        </p:nvSpPr>
        <p:spPr>
          <a:xfrm>
            <a:off x="587375" y="500062"/>
            <a:ext cx="7056440" cy="194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 b="1" sz="2800">
                <a:solidFill>
                  <a:srgbClr val="FFFFFF"/>
                </a:solidFill>
              </a:defRPr>
            </a:lvl1pPr>
            <a:lvl2pPr indent="-406400" lvl="1" marL="914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2pPr>
            <a:lvl3pPr indent="-406400" lvl="2" marL="1371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3pPr>
            <a:lvl4pPr indent="-406400" lvl="3" marL="18288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4pPr>
            <a:lvl5pPr indent="-406400" lvl="4" marL="22860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9" name="Google Shape;59;p163"/>
          <p:cNvSpPr txBox="1"/>
          <p:nvPr>
            <p:ph idx="2" type="body"/>
          </p:nvPr>
        </p:nvSpPr>
        <p:spPr>
          <a:xfrm>
            <a:off x="8292655" y="500062"/>
            <a:ext cx="3311972" cy="194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60" name="Google Shape;60;p163"/>
          <p:cNvSpPr txBox="1"/>
          <p:nvPr>
            <p:ph idx="3" type="body"/>
          </p:nvPr>
        </p:nvSpPr>
        <p:spPr>
          <a:xfrm>
            <a:off x="587375" y="4686298"/>
            <a:ext cx="7056438" cy="149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61" name="Google Shape;61;p163"/>
          <p:cNvSpPr txBox="1"/>
          <p:nvPr>
            <p:ph idx="4" type="body"/>
          </p:nvPr>
        </p:nvSpPr>
        <p:spPr>
          <a:xfrm>
            <a:off x="8231188" y="4686301"/>
            <a:ext cx="3311972" cy="1409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62" name="Google Shape;62;p163"/>
          <p:cNvSpPr txBox="1"/>
          <p:nvPr>
            <p:ph idx="5" type="body"/>
          </p:nvPr>
        </p:nvSpPr>
        <p:spPr>
          <a:xfrm>
            <a:off x="587375" y="2681008"/>
            <a:ext cx="7056438" cy="172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63" name="Google Shape;63;p163"/>
          <p:cNvSpPr txBox="1"/>
          <p:nvPr>
            <p:ph idx="6" type="body"/>
          </p:nvPr>
        </p:nvSpPr>
        <p:spPr>
          <a:xfrm>
            <a:off x="8231188" y="2681008"/>
            <a:ext cx="3311972" cy="172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64" name="Google Shape;64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10" id="65" name="Google Shape;65;p163"/>
          <p:cNvPicPr preferRelativeResize="0"/>
          <p:nvPr/>
        </p:nvPicPr>
        <p:blipFill rotWithShape="1">
          <a:blip r:embed="rId3">
            <a:alphaModFix/>
          </a:blip>
          <a:srcRect b="0" l="23729" r="0" t="16865"/>
          <a:stretch/>
        </p:blipFill>
        <p:spPr>
          <a:xfrm>
            <a:off x="-70340" y="10048"/>
            <a:ext cx="3414973" cy="3722331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2000" stPos="0" sy="-100000" ky="0"/>
          </a:effectLst>
        </p:spPr>
      </p:pic>
      <p:sp>
        <p:nvSpPr>
          <p:cNvPr id="66" name="Google Shape;66;p16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аздел_белый D" showMasterSp="0">
  <p:cSld name="1_Раздел_белый 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4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9" name="Google Shape;69;p164"/>
          <p:cNvSpPr/>
          <p:nvPr/>
        </p:nvSpPr>
        <p:spPr>
          <a:xfrm flipH="1" rot="10800000">
            <a:off x="-26027" y="-1"/>
            <a:ext cx="8030205" cy="6901545"/>
          </a:xfrm>
          <a:custGeom>
            <a:rect b="b" l="l" r="r" t="t"/>
            <a:pathLst>
              <a:path extrusionOk="0" h="21600" w="21600">
                <a:moveTo>
                  <a:pt x="0" y="77"/>
                </a:moveTo>
                <a:lnTo>
                  <a:pt x="19903" y="0"/>
                </a:lnTo>
                <a:lnTo>
                  <a:pt x="21600" y="2040"/>
                </a:lnTo>
                <a:lnTo>
                  <a:pt x="21600" y="21600"/>
                </a:lnTo>
                <a:lnTo>
                  <a:pt x="51" y="21600"/>
                </a:lnTo>
                <a:lnTo>
                  <a:pt x="0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" name="Google Shape;70;p164"/>
          <p:cNvSpPr txBox="1"/>
          <p:nvPr>
            <p:ph idx="1" type="body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ost"/>
              <a:buNone/>
              <a:defRPr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ost"/>
              <a:buNone/>
              <a:defRPr sz="24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ost"/>
              <a:buNone/>
              <a:defRPr sz="24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ost"/>
              <a:buNone/>
              <a:defRPr sz="2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ost"/>
              <a:buNone/>
              <a:defRPr sz="2400">
                <a:solidFill>
                  <a:schemeClr val="accent2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71" name="Google Shape;71;p164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800"/>
              <a:buFont typeface="Jost"/>
              <a:buNone/>
              <a:defRPr b="1"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72" name="Google Shape;72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4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62" Type="http://schemas.openxmlformats.org/officeDocument/2006/relationships/slideLayout" Target="../slideLayouts/slideLayout61.xml"/><Relationship Id="rId61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19.xml"/><Relationship Id="rId63" Type="http://schemas.openxmlformats.org/officeDocument/2006/relationships/theme" Target="../theme/theme1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60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10.xml"/><Relationship Id="rId5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9.xml"/><Relationship Id="rId5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12.xml"/><Relationship Id="rId5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11.xml"/><Relationship Id="rId5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14.xml"/><Relationship Id="rId5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13.xml"/><Relationship Id="rId58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07;p21" id="10" name="Google Shape;10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oogle Shape;11;p53"/>
          <p:cNvGraphicFramePr/>
          <p:nvPr/>
        </p:nvGraphicFramePr>
        <p:xfrm>
          <a:off x="-3" y="8667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{B713A885-288E-497F-A435-CC29348AAB18}</a:tableStyleId>
              </a:tblPr>
              <a:tblGrid>
                <a:gridCol w="1741725"/>
                <a:gridCol w="1741725"/>
                <a:gridCol w="1741725"/>
                <a:gridCol w="1741725"/>
                <a:gridCol w="1741725"/>
                <a:gridCol w="1741725"/>
                <a:gridCol w="1741725"/>
              </a:tblGrid>
              <a:tr h="119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Понедельник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Вторник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Среда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Четверг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Пятница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Суббота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Воскресенье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</a:tr>
              <a:tr h="119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19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19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19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2" name="Google Shape;12;p53"/>
          <p:cNvSpPr txBox="1"/>
          <p:nvPr>
            <p:ph type="title"/>
          </p:nvPr>
        </p:nvSpPr>
        <p:spPr>
          <a:xfrm>
            <a:off x="1826683" y="1371600"/>
            <a:ext cx="97536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3" name="Google Shape;13;p53"/>
          <p:cNvSpPr txBox="1"/>
          <p:nvPr>
            <p:ph idx="1" type="body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None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None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None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None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None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Char char="•"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Char char="•"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Char char="•"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Char char="•"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4" name="Google Shape;14;p5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Jost"/>
              <a:buNone/>
              <a:defRPr b="0" i="0" sz="4400" u="none" cap="none" strike="noStrike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1" name="Google Shape;541;p30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t"/>
              <a:buChar char="•"/>
              <a:defRPr b="0" i="0" sz="3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"/>
              <a:buChar char="–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t"/>
              <a:buChar char="–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t"/>
              <a:buChar char="»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2" name="Google Shape;542;p3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3" name="Google Shape;543;p3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4" name="Google Shape;544;p3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45" name="Google Shape;545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jpg"/><Relationship Id="rId4" Type="http://schemas.openxmlformats.org/officeDocument/2006/relationships/image" Target="../media/image30.png"/><Relationship Id="rId5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44.png"/><Relationship Id="rId5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2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</a:pPr>
            <a:r>
              <a:rPr lang="ru-RU"/>
              <a:t>CASEBOOK</a:t>
            </a:r>
            <a:endParaRPr/>
          </a:p>
        </p:txBody>
      </p:sp>
      <p:sp>
        <p:nvSpPr>
          <p:cNvPr id="618" name="Google Shape;618;p52"/>
          <p:cNvSpPr txBox="1"/>
          <p:nvPr/>
        </p:nvSpPr>
        <p:spPr>
          <a:xfrm>
            <a:off x="499454" y="3429000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</a:pPr>
            <a:r>
              <a:rPr lang="ru-RU" sz="320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MOBILE APPLICATIONS</a:t>
            </a:r>
            <a:endParaRPr b="0" i="0" sz="32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4" name="Google Shape;624;p10"/>
          <p:cNvCxnSpPr>
            <a:stCxn id="625" idx="3"/>
          </p:cNvCxnSpPr>
          <p:nvPr/>
        </p:nvCxnSpPr>
        <p:spPr>
          <a:xfrm>
            <a:off x="1978984" y="6038766"/>
            <a:ext cx="7895700" cy="6030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626" name="Google Shape;6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3940" y="4029043"/>
            <a:ext cx="2599409" cy="271746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27" name="Google Shape;627;p10"/>
          <p:cNvSpPr/>
          <p:nvPr/>
        </p:nvSpPr>
        <p:spPr>
          <a:xfrm rot="10800000">
            <a:off x="6941871" y="-2690"/>
            <a:ext cx="5250129" cy="5363648"/>
          </a:xfrm>
          <a:prstGeom prst="snip1Rect">
            <a:avLst>
              <a:gd fmla="val 16667" name="adj"/>
            </a:avLst>
          </a:prstGeom>
          <a:solidFill>
            <a:srgbClr val="FFDA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0"/>
          <p:cNvSpPr txBox="1"/>
          <p:nvPr/>
        </p:nvSpPr>
        <p:spPr>
          <a:xfrm>
            <a:off x="6973187" y="642007"/>
            <a:ext cx="20289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+35%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Перевыполнение по установкам</a:t>
            </a:r>
            <a:endParaRPr b="0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29" name="Google Shape;629;p10"/>
          <p:cNvSpPr txBox="1"/>
          <p:nvPr/>
        </p:nvSpPr>
        <p:spPr>
          <a:xfrm>
            <a:off x="345969" y="357789"/>
            <a:ext cx="5298178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Продукт: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CLICK Evolution</a:t>
            </a:r>
            <a:endParaRPr b="0" i="0" sz="20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Гео: Узбекистан</a:t>
            </a:r>
            <a:endParaRPr b="1" i="0" sz="20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30" name="Google Shape;630;p10"/>
          <p:cNvSpPr txBox="1"/>
          <p:nvPr/>
        </p:nvSpPr>
        <p:spPr>
          <a:xfrm>
            <a:off x="330066" y="1653569"/>
            <a:ext cx="45534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Цель: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Увеличить количество установок до 150 000</a:t>
            </a:r>
            <a:endParaRPr/>
          </a:p>
        </p:txBody>
      </p:sp>
      <p:sp>
        <p:nvSpPr>
          <p:cNvPr id="631" name="Google Shape;631;p10"/>
          <p:cNvSpPr txBox="1"/>
          <p:nvPr/>
        </p:nvSpPr>
        <p:spPr>
          <a:xfrm>
            <a:off x="299353" y="2694929"/>
            <a:ext cx="3974587" cy="1846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DV360; </a:t>
            </a:r>
            <a:endParaRPr b="0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YouTube in stream,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Google Display + AdMob;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Facebook + Instagram;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Ремаркетинг; </a:t>
            </a:r>
            <a:endParaRPr b="0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32" name="Google Shape;632;p10"/>
          <p:cNvSpPr/>
          <p:nvPr/>
        </p:nvSpPr>
        <p:spPr>
          <a:xfrm>
            <a:off x="8058248" y="2283688"/>
            <a:ext cx="4133751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CPM =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3380 сум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-240% от планового значения</a:t>
            </a:r>
            <a:endParaRPr b="1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33" name="Google Shape;633;p10"/>
          <p:cNvSpPr txBox="1"/>
          <p:nvPr/>
        </p:nvSpPr>
        <p:spPr>
          <a:xfrm>
            <a:off x="8923939" y="618124"/>
            <a:ext cx="3480619" cy="98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209 597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Установок</a:t>
            </a:r>
            <a:endParaRPr b="0" i="0" sz="3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34" name="Google Shape;634;p10"/>
          <p:cNvSpPr/>
          <p:nvPr/>
        </p:nvSpPr>
        <p:spPr>
          <a:xfrm>
            <a:off x="8142399" y="3676109"/>
            <a:ext cx="3834398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CPI =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743 сум</a:t>
            </a:r>
            <a:endParaRPr b="1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Снизили стоимость установки на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35%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0"/>
          <p:cNvSpPr/>
          <p:nvPr/>
        </p:nvSpPr>
        <p:spPr>
          <a:xfrm>
            <a:off x="330066" y="5339520"/>
            <a:ext cx="3225980" cy="400110"/>
          </a:xfrm>
          <a:prstGeom prst="roundRect">
            <a:avLst>
              <a:gd fmla="val 50000" name="adj"/>
            </a:avLst>
          </a:prstGeom>
          <a:solidFill>
            <a:srgbClr val="FFDA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0"/>
          <p:cNvSpPr txBox="1"/>
          <p:nvPr/>
        </p:nvSpPr>
        <p:spPr>
          <a:xfrm>
            <a:off x="374169" y="5339520"/>
            <a:ext cx="3137773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Скриншот размещений</a:t>
            </a:r>
            <a:endParaRPr b="0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cxnSp>
        <p:nvCxnSpPr>
          <p:cNvPr id="637" name="Google Shape;637;p10"/>
          <p:cNvCxnSpPr/>
          <p:nvPr/>
        </p:nvCxnSpPr>
        <p:spPr>
          <a:xfrm flipH="1" rot="10800000">
            <a:off x="3823173" y="5071554"/>
            <a:ext cx="552300" cy="468000"/>
          </a:xfrm>
          <a:prstGeom prst="bentConnector3">
            <a:avLst>
              <a:gd fmla="val 5502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625" name="Google Shape;625;p10"/>
          <p:cNvSpPr/>
          <p:nvPr/>
        </p:nvSpPr>
        <p:spPr>
          <a:xfrm>
            <a:off x="327570" y="5838711"/>
            <a:ext cx="16514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Результаты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8" name="Google Shape;638;p10"/>
          <p:cNvCxnSpPr/>
          <p:nvPr/>
        </p:nvCxnSpPr>
        <p:spPr>
          <a:xfrm rot="10800000">
            <a:off x="3556046" y="5555200"/>
            <a:ext cx="267125" cy="0"/>
          </a:xfrm>
          <a:prstGeom prst="straightConnector1">
            <a:avLst/>
          </a:prstGeom>
          <a:noFill/>
          <a:ln cap="flat" cmpd="sng" w="19050">
            <a:solidFill>
              <a:srgbClr val="F6C54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10"/>
          <p:cNvCxnSpPr/>
          <p:nvPr/>
        </p:nvCxnSpPr>
        <p:spPr>
          <a:xfrm rot="10800000">
            <a:off x="9833956" y="5387775"/>
            <a:ext cx="0" cy="1289014"/>
          </a:xfrm>
          <a:prstGeom prst="straightConnector1">
            <a:avLst/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  <p:pic>
        <p:nvPicPr>
          <p:cNvPr descr="Интернет со сплошной заливкой" id="640" name="Google Shape;6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8518" y="22637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нтернет со сплошной заливкой" id="641" name="Google Shape;64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8518" y="35996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0"/>
          <p:cNvPicPr preferRelativeResize="0"/>
          <p:nvPr/>
        </p:nvPicPr>
        <p:blipFill rotWithShape="1">
          <a:blip r:embed="rId5">
            <a:alphaModFix/>
          </a:blip>
          <a:srcRect b="24797" l="0" r="0" t="0"/>
          <a:stretch/>
        </p:blipFill>
        <p:spPr>
          <a:xfrm>
            <a:off x="2614667" y="3864733"/>
            <a:ext cx="6065393" cy="371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0"/>
          <p:cNvSpPr/>
          <p:nvPr/>
        </p:nvSpPr>
        <p:spPr>
          <a:xfrm rot="-5400000">
            <a:off x="4296000" y="-4392847"/>
            <a:ext cx="3600000" cy="12240000"/>
          </a:xfrm>
          <a:custGeom>
            <a:rect b="b" l="l" r="r" t="t"/>
            <a:pathLst>
              <a:path extrusionOk="0" h="4435849" w="6216559">
                <a:moveTo>
                  <a:pt x="0" y="370"/>
                </a:moveTo>
                <a:cubicBezTo>
                  <a:pt x="0" y="1084587"/>
                  <a:pt x="39190" y="2168805"/>
                  <a:pt x="39190" y="3253022"/>
                </a:cubicBezTo>
                <a:lnTo>
                  <a:pt x="977869" y="4433422"/>
                </a:lnTo>
                <a:lnTo>
                  <a:pt x="6216560" y="4435849"/>
                </a:lnTo>
                <a:cubicBezTo>
                  <a:pt x="6216560" y="2981518"/>
                  <a:pt x="6204859" y="1454331"/>
                  <a:pt x="6204859" y="0"/>
                </a:cubicBezTo>
                <a:lnTo>
                  <a:pt x="0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 txBox="1"/>
          <p:nvPr/>
        </p:nvSpPr>
        <p:spPr>
          <a:xfrm>
            <a:off x="8338671" y="4052689"/>
            <a:ext cx="3468885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25%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 txBox="1"/>
          <p:nvPr/>
        </p:nvSpPr>
        <p:spPr>
          <a:xfrm>
            <a:off x="332369" y="1505679"/>
            <a:ext cx="488268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Продукт: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Мобильное приложение Infinbank</a:t>
            </a:r>
            <a:endParaRPr b="1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1" name="Google Shape;651;p20"/>
          <p:cNvSpPr txBox="1"/>
          <p:nvPr/>
        </p:nvSpPr>
        <p:spPr>
          <a:xfrm>
            <a:off x="332369" y="2403980"/>
            <a:ext cx="460377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Цель: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Обеспечить 25 721 установок за 5 месяцев</a:t>
            </a:r>
            <a:endParaRPr/>
          </a:p>
        </p:txBody>
      </p:sp>
      <p:sp>
        <p:nvSpPr>
          <p:cNvPr id="652" name="Google Shape;652;p20"/>
          <p:cNvSpPr txBox="1"/>
          <p:nvPr/>
        </p:nvSpPr>
        <p:spPr>
          <a:xfrm>
            <a:off x="340795" y="111764"/>
            <a:ext cx="5746268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Клиент: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Infinbank</a:t>
            </a:r>
            <a:endParaRPr b="0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www.infinbank.com/ru</a:t>
            </a:r>
            <a:endParaRPr b="0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Гео: Ташкент</a:t>
            </a:r>
            <a:endParaRPr b="1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6335368" y="438025"/>
            <a:ext cx="3338885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35 832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8485911" y="459785"/>
            <a:ext cx="3039269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Количество установок мобильного приложения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6654544" y="962561"/>
            <a:ext cx="249600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10 раз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8814333" y="1047856"/>
            <a:ext cx="3225008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Рост количества рекламных установок в 2021 по сравнению с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 txBox="1"/>
          <p:nvPr/>
        </p:nvSpPr>
        <p:spPr>
          <a:xfrm>
            <a:off x="5898208" y="4690"/>
            <a:ext cx="30605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Результаты: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8" name="Google Shape;658;p20"/>
          <p:cNvSpPr txBox="1"/>
          <p:nvPr/>
        </p:nvSpPr>
        <p:spPr>
          <a:xfrm>
            <a:off x="332369" y="3799547"/>
            <a:ext cx="4492509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Механика:</a:t>
            </a:r>
            <a:endParaRPr b="1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9" name="Google Shape;659;p20"/>
          <p:cNvSpPr/>
          <p:nvPr/>
        </p:nvSpPr>
        <p:spPr>
          <a:xfrm>
            <a:off x="7273930" y="1614404"/>
            <a:ext cx="19375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+40%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>
            <a:off x="9782977" y="2328769"/>
            <a:ext cx="2789392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Стоимость установки приложения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332369" y="4406612"/>
            <a:ext cx="4757365" cy="212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1. Подключили Firebase для отслеживания количества установок и действий в приложении и запустили рекламу приложения на установки.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2. Для написания заголовков и текстов выбирали только конкретные мессенджи, которые могли заинтересовать ЦА: преимущества, бонусы, УТП</a:t>
            </a:r>
            <a:endParaRPr b="0" i="0" sz="12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3. Подкрепили текстовые сообщения информативными баннерами. 4. Разработали анимированные баннеры на узбекском и русском языках.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5. Провели a/b-тестирование. Оценивали эффективность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 установкам. </a:t>
            </a:r>
            <a:endParaRPr/>
          </a:p>
        </p:txBody>
      </p:sp>
      <p:sp>
        <p:nvSpPr>
          <p:cNvPr id="662" name="Google Shape;662;p20"/>
          <p:cNvSpPr/>
          <p:nvPr/>
        </p:nvSpPr>
        <p:spPr>
          <a:xfrm>
            <a:off x="9048623" y="1748805"/>
            <a:ext cx="322500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Перевыполнение KPI по установкам</a:t>
            </a:r>
            <a:endParaRPr b="0" i="0" sz="14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63" name="Google Shape;663;p20"/>
          <p:cNvSpPr/>
          <p:nvPr/>
        </p:nvSpPr>
        <p:spPr>
          <a:xfrm>
            <a:off x="8039594" y="2317464"/>
            <a:ext cx="19375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971 </a:t>
            </a:r>
            <a:r>
              <a:rPr b="1" i="0" lang="ru-RU" sz="2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сум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 txBox="1"/>
          <p:nvPr/>
        </p:nvSpPr>
        <p:spPr>
          <a:xfrm>
            <a:off x="8379625" y="4892652"/>
            <a:ext cx="3468885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пользователей, которые скачали приложение, оформили заявки на кредит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" name="Google Shape;665;p20"/>
          <p:cNvPicPr preferRelativeResize="0"/>
          <p:nvPr/>
        </p:nvPicPr>
        <p:blipFill rotWithShape="1">
          <a:blip r:embed="rId3">
            <a:alphaModFix/>
          </a:blip>
          <a:srcRect b="0" l="0" r="67159" t="0"/>
          <a:stretch/>
        </p:blipFill>
        <p:spPr>
          <a:xfrm>
            <a:off x="5057530" y="2403980"/>
            <a:ext cx="2947281" cy="190272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666" name="Google Shape;666;p20"/>
          <p:cNvPicPr preferRelativeResize="0"/>
          <p:nvPr/>
        </p:nvPicPr>
        <p:blipFill rotWithShape="1">
          <a:blip r:embed="rId3">
            <a:alphaModFix/>
          </a:blip>
          <a:srcRect b="-273" l="33556" r="33792" t="273"/>
          <a:stretch/>
        </p:blipFill>
        <p:spPr>
          <a:xfrm>
            <a:off x="5057530" y="4540279"/>
            <a:ext cx="2947281" cy="212361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4ebe81b089_1_0"/>
          <p:cNvSpPr/>
          <p:nvPr/>
        </p:nvSpPr>
        <p:spPr>
          <a:xfrm rot="10800000">
            <a:off x="6928296" y="0"/>
            <a:ext cx="5250000" cy="5363700"/>
          </a:xfrm>
          <a:prstGeom prst="snip1Rect">
            <a:avLst>
              <a:gd fmla="val 16667" name="adj"/>
            </a:avLst>
          </a:prstGeom>
          <a:solidFill>
            <a:srgbClr val="F1CF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g24ebe81b089_1_0"/>
          <p:cNvSpPr txBox="1"/>
          <p:nvPr/>
        </p:nvSpPr>
        <p:spPr>
          <a:xfrm>
            <a:off x="6880480" y="186173"/>
            <a:ext cx="20289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9871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24ebe81b089_1_0"/>
          <p:cNvSpPr txBox="1"/>
          <p:nvPr/>
        </p:nvSpPr>
        <p:spPr>
          <a:xfrm>
            <a:off x="345969" y="357789"/>
            <a:ext cx="5298300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Проект: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Акционерный Инновационный Коммерческий Банк «Ипак Йули»</a:t>
            </a:r>
            <a:endParaRPr b="0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Гео: Узбекистан</a:t>
            </a:r>
            <a:endParaRPr b="1" i="0" sz="20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75" name="Google Shape;675;g24ebe81b089_1_0"/>
          <p:cNvSpPr txBox="1"/>
          <p:nvPr/>
        </p:nvSpPr>
        <p:spPr>
          <a:xfrm>
            <a:off x="326365" y="1899572"/>
            <a:ext cx="3714900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Цель: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Увеличить количество заявок по кредитам в мобильном приложении. Получить 1000 заявок </a:t>
            </a:r>
            <a:endParaRPr/>
          </a:p>
        </p:txBody>
      </p:sp>
      <p:sp>
        <p:nvSpPr>
          <p:cNvPr id="676" name="Google Shape;676;g24ebe81b089_1_0"/>
          <p:cNvSpPr txBox="1"/>
          <p:nvPr/>
        </p:nvSpPr>
        <p:spPr>
          <a:xfrm>
            <a:off x="326365" y="3567160"/>
            <a:ext cx="3225900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DV360, Google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РСЯ по базе клиента</a:t>
            </a:r>
            <a:endParaRPr b="0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77" name="Google Shape;677;g24ebe81b089_1_0"/>
          <p:cNvSpPr/>
          <p:nvPr/>
        </p:nvSpPr>
        <p:spPr>
          <a:xfrm>
            <a:off x="8058249" y="2283688"/>
            <a:ext cx="383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CPL =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1,8$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-70%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снижение стоимости заявки на кредит</a:t>
            </a:r>
            <a:endParaRPr b="0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78" name="Google Shape;678;g24ebe81b089_1_0"/>
          <p:cNvSpPr txBox="1"/>
          <p:nvPr/>
        </p:nvSpPr>
        <p:spPr>
          <a:xfrm>
            <a:off x="6586191" y="870229"/>
            <a:ext cx="34806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3755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24ebe81b089_1_0"/>
          <p:cNvSpPr/>
          <p:nvPr/>
        </p:nvSpPr>
        <p:spPr>
          <a:xfrm>
            <a:off x="8139434" y="3782927"/>
            <a:ext cx="38343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Перевыполнили KPI клиента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на 45%</a:t>
            </a: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за один месяц работы</a:t>
            </a:r>
            <a:endParaRPr b="0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80" name="Google Shape;680;g24ebe81b089_1_0"/>
          <p:cNvSpPr/>
          <p:nvPr/>
        </p:nvSpPr>
        <p:spPr>
          <a:xfrm>
            <a:off x="330066" y="5339520"/>
            <a:ext cx="3225900" cy="400200"/>
          </a:xfrm>
          <a:prstGeom prst="roundRect">
            <a:avLst>
              <a:gd fmla="val 50000" name="adj"/>
            </a:avLst>
          </a:prstGeom>
          <a:solidFill>
            <a:srgbClr val="F1CF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24ebe81b089_1_0"/>
          <p:cNvSpPr txBox="1"/>
          <p:nvPr/>
        </p:nvSpPr>
        <p:spPr>
          <a:xfrm>
            <a:off x="492625" y="5339475"/>
            <a:ext cx="28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Скриншот размещения</a:t>
            </a:r>
            <a:endParaRPr b="0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cxnSp>
        <p:nvCxnSpPr>
          <p:cNvPr id="682" name="Google Shape;682;g24ebe81b089_1_0"/>
          <p:cNvCxnSpPr/>
          <p:nvPr/>
        </p:nvCxnSpPr>
        <p:spPr>
          <a:xfrm rot="-5400000">
            <a:off x="3312418" y="4401550"/>
            <a:ext cx="1664400" cy="642900"/>
          </a:xfrm>
          <a:prstGeom prst="bentConnector3">
            <a:avLst>
              <a:gd fmla="val 100670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683" name="Google Shape;683;g24ebe81b089_1_0"/>
          <p:cNvSpPr/>
          <p:nvPr/>
        </p:nvSpPr>
        <p:spPr>
          <a:xfrm>
            <a:off x="628063" y="5778510"/>
            <a:ext cx="16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Результаты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4" name="Google Shape;684;g24ebe81b089_1_0"/>
          <p:cNvCxnSpPr/>
          <p:nvPr/>
        </p:nvCxnSpPr>
        <p:spPr>
          <a:xfrm>
            <a:off x="2183815" y="5994236"/>
            <a:ext cx="7624800" cy="680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g24ebe81b089_1_0"/>
          <p:cNvCxnSpPr/>
          <p:nvPr/>
        </p:nvCxnSpPr>
        <p:spPr>
          <a:xfrm rot="10800000">
            <a:off x="3556171" y="5555200"/>
            <a:ext cx="267000" cy="0"/>
          </a:xfrm>
          <a:prstGeom prst="straightConnector1">
            <a:avLst/>
          </a:prstGeom>
          <a:noFill/>
          <a:ln cap="flat" cmpd="sng" w="19050">
            <a:solidFill>
              <a:srgbClr val="F6C54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g24ebe81b089_1_0"/>
          <p:cNvCxnSpPr/>
          <p:nvPr/>
        </p:nvCxnSpPr>
        <p:spPr>
          <a:xfrm rot="10800000">
            <a:off x="9833956" y="5387689"/>
            <a:ext cx="0" cy="1289100"/>
          </a:xfrm>
          <a:prstGeom prst="straightConnector1">
            <a:avLst/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  <p:pic>
        <p:nvPicPr>
          <p:cNvPr descr="Интернет со сплошной заливкой" id="687" name="Google Shape;687;g24ebe81b089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8518" y="22637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жок со сплошной заливкой" id="688" name="Google Shape;688;g24ebe81b089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3514" y="367287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g24ebe81b089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6782" y="2469947"/>
            <a:ext cx="2088938" cy="3916758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g24ebe81b089_1_0"/>
          <p:cNvSpPr/>
          <p:nvPr/>
        </p:nvSpPr>
        <p:spPr>
          <a:xfrm>
            <a:off x="8596572" y="275708"/>
            <a:ext cx="383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Количество установок мобильного приложения</a:t>
            </a:r>
            <a:endParaRPr b="0" i="0" sz="14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91" name="Google Shape;691;g24ebe81b089_1_0"/>
          <p:cNvSpPr/>
          <p:nvPr/>
        </p:nvSpPr>
        <p:spPr>
          <a:xfrm>
            <a:off x="9091563" y="973853"/>
            <a:ext cx="383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Идентификации в мобильном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приложении</a:t>
            </a:r>
            <a:endParaRPr b="1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92" name="Google Shape;692;g24ebe81b089_1_0"/>
          <p:cNvSpPr txBox="1"/>
          <p:nvPr/>
        </p:nvSpPr>
        <p:spPr>
          <a:xfrm>
            <a:off x="6758406" y="1596921"/>
            <a:ext cx="34806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1450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24ebe81b089_1_0"/>
          <p:cNvSpPr/>
          <p:nvPr/>
        </p:nvSpPr>
        <p:spPr>
          <a:xfrm>
            <a:off x="9291501" y="1689167"/>
            <a:ext cx="383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Заявки на кредит в мобильном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приложении</a:t>
            </a:r>
            <a:endParaRPr b="1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Тема Office">
  <a:themeElements>
    <a:clrScheme name="Тема Office">
      <a:dk1>
        <a:srgbClr val="171717"/>
      </a:dk1>
      <a:lt1>
        <a:srgbClr val="FFFFFF"/>
      </a:lt1>
      <a:dk2>
        <a:srgbClr val="A7A7A7"/>
      </a:dk2>
      <a:lt2>
        <a:srgbClr val="535353"/>
      </a:lt2>
      <a:accent1>
        <a:srgbClr val="910010"/>
      </a:accent1>
      <a:accent2>
        <a:srgbClr val="222E3A"/>
      </a:accent2>
      <a:accent3>
        <a:srgbClr val="0099B5"/>
      </a:accent3>
      <a:accent4>
        <a:srgbClr val="FFD200"/>
      </a:accent4>
      <a:accent5>
        <a:srgbClr val="A67D02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2021-01-05T09:09:38Z</dcterms:created>
  <dc:creator>Руснак Альбина Андреевна</dc:creator>
</cp:coreProperties>
</file>